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9" r:id="rId2"/>
    <p:sldId id="257" r:id="rId3"/>
    <p:sldId id="258" r:id="rId4"/>
    <p:sldId id="259" r:id="rId5"/>
    <p:sldId id="260" r:id="rId6"/>
    <p:sldId id="261" r:id="rId7"/>
    <p:sldId id="262" r:id="rId8"/>
    <p:sldId id="263" r:id="rId9"/>
    <p:sldId id="264" r:id="rId10"/>
    <p:sldId id="266" r:id="rId11"/>
    <p:sldId id="267" r:id="rId12"/>
    <p:sldId id="268"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33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image" Target="../media/image13.wmf"/><Relationship Id="rId7" Type="http://schemas.openxmlformats.org/officeDocument/2006/relationships/image" Target="../media/image17.wmf"/><Relationship Id="rId2" Type="http://schemas.openxmlformats.org/officeDocument/2006/relationships/image" Target="../media/image12.wmf"/><Relationship Id="rId1" Type="http://schemas.openxmlformats.org/officeDocument/2006/relationships/image" Target="../media/image11.wmf"/><Relationship Id="rId6" Type="http://schemas.openxmlformats.org/officeDocument/2006/relationships/image" Target="../media/image16.wmf"/><Relationship Id="rId5" Type="http://schemas.openxmlformats.org/officeDocument/2006/relationships/image" Target="../media/image15.wmf"/><Relationship Id="rId10" Type="http://schemas.openxmlformats.org/officeDocument/2006/relationships/image" Target="../media/image9.wmf"/><Relationship Id="rId4" Type="http://schemas.openxmlformats.org/officeDocument/2006/relationships/image" Target="../media/image14.wmf"/><Relationship Id="rId9"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ơi giữ chỗ cho Đầu trang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Nơi giữ chỗ cho Ngày tháng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DEFD1603-D3BF-4704-B766-21AC9A47B07C}" type="datetimeFigureOut">
              <a:rPr lang="en-US"/>
              <a:pPr>
                <a:defRPr/>
              </a:pPr>
              <a:t>1/30/2019</a:t>
            </a:fld>
            <a:endParaRPr lang="en-US"/>
          </a:p>
        </p:txBody>
      </p:sp>
      <p:sp>
        <p:nvSpPr>
          <p:cNvPr id="4" name="Nơi giữ chỗ cho Hình ảnh của Bản chiế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ơi giữ chỗ cho Ghi chú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vi-VN" noProof="0" smtClean="0"/>
              <a:t>Bấm &amp; sửa kiểu tiêu đề</a:t>
            </a:r>
          </a:p>
          <a:p>
            <a:pPr lvl="1"/>
            <a:r>
              <a:rPr lang="vi-VN" noProof="0" smtClean="0"/>
              <a:t>Mức hai</a:t>
            </a:r>
          </a:p>
          <a:p>
            <a:pPr lvl="2"/>
            <a:r>
              <a:rPr lang="vi-VN" noProof="0" smtClean="0"/>
              <a:t>Mức ba</a:t>
            </a:r>
          </a:p>
          <a:p>
            <a:pPr lvl="3"/>
            <a:r>
              <a:rPr lang="vi-VN" noProof="0" smtClean="0"/>
              <a:t>Mức bốn</a:t>
            </a:r>
          </a:p>
          <a:p>
            <a:pPr lvl="4"/>
            <a:r>
              <a:rPr lang="vi-VN" noProof="0" smtClean="0"/>
              <a:t>Mức năm</a:t>
            </a:r>
            <a:endParaRPr lang="en-US" noProof="0"/>
          </a:p>
        </p:txBody>
      </p:sp>
      <p:sp>
        <p:nvSpPr>
          <p:cNvPr id="6" name="Nơi giữ chỗ cho Chân trang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Nơi giữ chỗ cho Số hiệu Bản chiế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3CE1863C-AD0C-46D4-AE15-E1A5D42AB95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9448AE-EA54-46A1-9D5E-D251582DFCCA}" type="slidenum">
              <a:rPr lang="en-US">
                <a:cs typeface="Arial" charset="0"/>
              </a:rPr>
              <a:pPr fontAlgn="base">
                <a:spcBef>
                  <a:spcPct val="0"/>
                </a:spcBef>
                <a:spcAft>
                  <a:spcPct val="0"/>
                </a:spcAft>
              </a:pPr>
              <a:t>1</a:t>
            </a:fld>
            <a:endParaRPr lang="en-US">
              <a:cs typeface="Arial" charset="0"/>
            </a:endParaRPr>
          </a:p>
        </p:txBody>
      </p:sp>
      <p:sp>
        <p:nvSpPr>
          <p:cNvPr id="153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3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u="sng" smtClean="0"/>
              <a:t>Slide 1</a:t>
            </a:r>
            <a:r>
              <a:rPr lang="en-US" smtClean="0"/>
              <a:t>: Gioi thieu truong.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ề bản chiếu">
    <p:spTree>
      <p:nvGrpSpPr>
        <p:cNvPr id="1" name=""/>
        <p:cNvGrpSpPr/>
        <p:nvPr/>
      </p:nvGrpSpPr>
      <p:grpSpPr>
        <a:xfrm>
          <a:off x="0" y="0"/>
          <a:ext cx="0" cy="0"/>
          <a:chOff x="0" y="0"/>
          <a:chExt cx="0" cy="0"/>
        </a:xfrm>
      </p:grpSpPr>
      <p:sp>
        <p:nvSpPr>
          <p:cNvPr id="2" name="Tiêu đề 1"/>
          <p:cNvSpPr>
            <a:spLocks noGrp="1"/>
          </p:cNvSpPr>
          <p:nvPr>
            <p:ph type="ctrTitle"/>
          </p:nvPr>
        </p:nvSpPr>
        <p:spPr>
          <a:xfrm>
            <a:off x="685800" y="2130425"/>
            <a:ext cx="7772400" cy="1470025"/>
          </a:xfrm>
        </p:spPr>
        <p:txBody>
          <a:bodyPr/>
          <a:lstStyle/>
          <a:p>
            <a:r>
              <a:rPr lang="vi-VN" smtClean="0"/>
              <a:t>Bấm &amp; sửa kiểu tiêu đề</a:t>
            </a:r>
            <a:endParaRPr lang="en-US"/>
          </a:p>
        </p:txBody>
      </p:sp>
      <p:sp>
        <p:nvSpPr>
          <p:cNvPr id="3" name="Tiêu đề phụ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vi-VN" smtClean="0"/>
              <a:t>Bấm &amp; sửa kiểu phụ đề</a:t>
            </a:r>
            <a:endParaRPr lang="en-US"/>
          </a:p>
        </p:txBody>
      </p:sp>
      <p:sp>
        <p:nvSpPr>
          <p:cNvPr id="4" name="Nơi giữ chỗ cho Ngày tháng 3"/>
          <p:cNvSpPr>
            <a:spLocks noGrp="1"/>
          </p:cNvSpPr>
          <p:nvPr>
            <p:ph type="dt" sz="half" idx="10"/>
          </p:nvPr>
        </p:nvSpPr>
        <p:spPr/>
        <p:txBody>
          <a:bodyPr/>
          <a:lstStyle>
            <a:lvl1pPr>
              <a:defRPr/>
            </a:lvl1pPr>
          </a:lstStyle>
          <a:p>
            <a:pPr>
              <a:defRPr/>
            </a:pPr>
            <a:fld id="{C65A3460-84A3-461D-9618-46DA7C31A652}" type="datetimeFigureOut">
              <a:rPr lang="en-US"/>
              <a:pPr>
                <a:defRPr/>
              </a:pPr>
              <a:t>1/30/2019</a:t>
            </a:fld>
            <a:endParaRPr lang="en-US"/>
          </a:p>
        </p:txBody>
      </p:sp>
      <p:sp>
        <p:nvSpPr>
          <p:cNvPr id="5" name="Nơi giữ chỗ cho Chân trang 4"/>
          <p:cNvSpPr>
            <a:spLocks noGrp="1"/>
          </p:cNvSpPr>
          <p:nvPr>
            <p:ph type="ftr" sz="quarter" idx="11"/>
          </p:nvPr>
        </p:nvSpPr>
        <p:spPr/>
        <p:txBody>
          <a:bodyPr/>
          <a:lstStyle>
            <a:lvl1pPr>
              <a:defRPr/>
            </a:lvl1pPr>
          </a:lstStyle>
          <a:p>
            <a:pPr>
              <a:defRPr/>
            </a:pPr>
            <a:endParaRPr lang="en-US"/>
          </a:p>
        </p:txBody>
      </p:sp>
      <p:sp>
        <p:nvSpPr>
          <p:cNvPr id="6" name="Nơi giữ chỗ cho Số hiệu Bản chiếu 5"/>
          <p:cNvSpPr>
            <a:spLocks noGrp="1"/>
          </p:cNvSpPr>
          <p:nvPr>
            <p:ph type="sldNum" sz="quarter" idx="12"/>
          </p:nvPr>
        </p:nvSpPr>
        <p:spPr/>
        <p:txBody>
          <a:bodyPr/>
          <a:lstStyle>
            <a:lvl1pPr>
              <a:defRPr/>
            </a:lvl1pPr>
          </a:lstStyle>
          <a:p>
            <a:pPr>
              <a:defRPr/>
            </a:pPr>
            <a:fld id="{E823229F-3CA3-4E89-946C-EC48EA4C63C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ề và Nội dung">
    <p:spTree>
      <p:nvGrpSpPr>
        <p:cNvPr id="1" name=""/>
        <p:cNvGrpSpPr/>
        <p:nvPr/>
      </p:nvGrpSpPr>
      <p:grpSpPr>
        <a:xfrm>
          <a:off x="0" y="0"/>
          <a:ext cx="0" cy="0"/>
          <a:chOff x="0" y="0"/>
          <a:chExt cx="0" cy="0"/>
        </a:xfrm>
      </p:grpSpPr>
      <p:sp>
        <p:nvSpPr>
          <p:cNvPr id="2" name="Tiêu đề 1"/>
          <p:cNvSpPr>
            <a:spLocks noGrp="1"/>
          </p:cNvSpPr>
          <p:nvPr>
            <p:ph type="title"/>
          </p:nvPr>
        </p:nvSpPr>
        <p:spPr/>
        <p:txBody>
          <a:bodyPr/>
          <a:lstStyle/>
          <a:p>
            <a:r>
              <a:rPr lang="vi-VN" smtClean="0"/>
              <a:t>Bấm &amp; sửa kiểu tiêu đề</a:t>
            </a:r>
            <a:endParaRPr lang="en-US"/>
          </a:p>
        </p:txBody>
      </p:sp>
      <p:sp>
        <p:nvSpPr>
          <p:cNvPr id="3" name="Nơi giữ chỗ cho Nội dung 2"/>
          <p:cNvSpPr>
            <a:spLocks noGrp="1"/>
          </p:cNvSpPr>
          <p:nvPr>
            <p:ph idx="1"/>
          </p:nvPr>
        </p:nvSpPr>
        <p:spPr/>
        <p:txBody>
          <a:bodyPr/>
          <a:lstStyle/>
          <a:p>
            <a:pPr lvl="0"/>
            <a:r>
              <a:rPr lang="vi-VN" smtClean="0"/>
              <a:t>Bấm &amp; sửa kiểu tiêu đề</a:t>
            </a:r>
          </a:p>
          <a:p>
            <a:pPr lvl="1"/>
            <a:r>
              <a:rPr lang="vi-VN" smtClean="0"/>
              <a:t>Mức hai</a:t>
            </a:r>
          </a:p>
          <a:p>
            <a:pPr lvl="2"/>
            <a:r>
              <a:rPr lang="vi-VN" smtClean="0"/>
              <a:t>Mức ba</a:t>
            </a:r>
          </a:p>
          <a:p>
            <a:pPr lvl="3"/>
            <a:r>
              <a:rPr lang="vi-VN" smtClean="0"/>
              <a:t>Mức bốn</a:t>
            </a:r>
          </a:p>
          <a:p>
            <a:pPr lvl="4"/>
            <a:r>
              <a:rPr lang="vi-VN" smtClean="0"/>
              <a:t>Mức năm</a:t>
            </a:r>
            <a:endParaRPr lang="en-US"/>
          </a:p>
        </p:txBody>
      </p:sp>
      <p:sp>
        <p:nvSpPr>
          <p:cNvPr id="4" name="Nơi giữ chỗ cho Ngày tháng 3"/>
          <p:cNvSpPr>
            <a:spLocks noGrp="1"/>
          </p:cNvSpPr>
          <p:nvPr>
            <p:ph type="dt" sz="half" idx="10"/>
          </p:nvPr>
        </p:nvSpPr>
        <p:spPr/>
        <p:txBody>
          <a:bodyPr/>
          <a:lstStyle>
            <a:lvl1pPr>
              <a:defRPr/>
            </a:lvl1pPr>
          </a:lstStyle>
          <a:p>
            <a:pPr>
              <a:defRPr/>
            </a:pPr>
            <a:fld id="{30969B89-32D4-40EC-AFEA-087188703AD7}" type="datetimeFigureOut">
              <a:rPr lang="en-US"/>
              <a:pPr>
                <a:defRPr/>
              </a:pPr>
              <a:t>1/30/2019</a:t>
            </a:fld>
            <a:endParaRPr lang="en-US"/>
          </a:p>
        </p:txBody>
      </p:sp>
      <p:sp>
        <p:nvSpPr>
          <p:cNvPr id="5" name="Nơi giữ chỗ cho Chân trang 4"/>
          <p:cNvSpPr>
            <a:spLocks noGrp="1"/>
          </p:cNvSpPr>
          <p:nvPr>
            <p:ph type="ftr" sz="quarter" idx="11"/>
          </p:nvPr>
        </p:nvSpPr>
        <p:spPr/>
        <p:txBody>
          <a:bodyPr/>
          <a:lstStyle>
            <a:lvl1pPr>
              <a:defRPr/>
            </a:lvl1pPr>
          </a:lstStyle>
          <a:p>
            <a:pPr>
              <a:defRPr/>
            </a:pPr>
            <a:endParaRPr lang="en-US"/>
          </a:p>
        </p:txBody>
      </p:sp>
      <p:sp>
        <p:nvSpPr>
          <p:cNvPr id="6" name="Nơi giữ chỗ cho Số hiệu Bản chiếu 5"/>
          <p:cNvSpPr>
            <a:spLocks noGrp="1"/>
          </p:cNvSpPr>
          <p:nvPr>
            <p:ph type="sldNum" sz="quarter" idx="12"/>
          </p:nvPr>
        </p:nvSpPr>
        <p:spPr/>
        <p:txBody>
          <a:bodyPr/>
          <a:lstStyle>
            <a:lvl1pPr>
              <a:defRPr/>
            </a:lvl1pPr>
          </a:lstStyle>
          <a:p>
            <a:pPr>
              <a:defRPr/>
            </a:pPr>
            <a:fld id="{4EA157D7-EA69-4AF5-85CA-1A987A5CC05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ầu trang của Phần">
    <p:spTree>
      <p:nvGrpSpPr>
        <p:cNvPr id="1" name=""/>
        <p:cNvGrpSpPr/>
        <p:nvPr/>
      </p:nvGrpSpPr>
      <p:grpSpPr>
        <a:xfrm>
          <a:off x="0" y="0"/>
          <a:ext cx="0" cy="0"/>
          <a:chOff x="0" y="0"/>
          <a:chExt cx="0" cy="0"/>
        </a:xfrm>
      </p:grpSpPr>
      <p:sp>
        <p:nvSpPr>
          <p:cNvPr id="2" name="Tiêu đề 1"/>
          <p:cNvSpPr>
            <a:spLocks noGrp="1"/>
          </p:cNvSpPr>
          <p:nvPr>
            <p:ph type="title"/>
          </p:nvPr>
        </p:nvSpPr>
        <p:spPr>
          <a:xfrm>
            <a:off x="722313" y="4406900"/>
            <a:ext cx="7772400" cy="1362075"/>
          </a:xfrm>
        </p:spPr>
        <p:txBody>
          <a:bodyPr anchor="t"/>
          <a:lstStyle>
            <a:lvl1pPr algn="l">
              <a:defRPr sz="4000" b="1" cap="all"/>
            </a:lvl1pPr>
          </a:lstStyle>
          <a:p>
            <a:r>
              <a:rPr lang="vi-VN" smtClean="0"/>
              <a:t>Bấm &amp; sửa kiểu tiêu đề</a:t>
            </a:r>
            <a:endParaRPr lang="en-US"/>
          </a:p>
        </p:txBody>
      </p:sp>
      <p:sp>
        <p:nvSpPr>
          <p:cNvPr id="3" name="Nơi giữ chỗ cho Văn bản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vi-VN" smtClean="0"/>
              <a:t>Bấm &amp; sửa kiểu tiêu đề</a:t>
            </a:r>
          </a:p>
        </p:txBody>
      </p:sp>
      <p:sp>
        <p:nvSpPr>
          <p:cNvPr id="4" name="Nơi giữ chỗ cho Ngày tháng 3"/>
          <p:cNvSpPr>
            <a:spLocks noGrp="1"/>
          </p:cNvSpPr>
          <p:nvPr>
            <p:ph type="dt" sz="half" idx="10"/>
          </p:nvPr>
        </p:nvSpPr>
        <p:spPr/>
        <p:txBody>
          <a:bodyPr/>
          <a:lstStyle>
            <a:lvl1pPr>
              <a:defRPr/>
            </a:lvl1pPr>
          </a:lstStyle>
          <a:p>
            <a:pPr>
              <a:defRPr/>
            </a:pPr>
            <a:fld id="{FC8CCAE8-0083-4B2A-812B-F5B14B60C84C}" type="datetimeFigureOut">
              <a:rPr lang="en-US"/>
              <a:pPr>
                <a:defRPr/>
              </a:pPr>
              <a:t>1/30/2019</a:t>
            </a:fld>
            <a:endParaRPr lang="en-US"/>
          </a:p>
        </p:txBody>
      </p:sp>
      <p:sp>
        <p:nvSpPr>
          <p:cNvPr id="5" name="Nơi giữ chỗ cho Chân trang 4"/>
          <p:cNvSpPr>
            <a:spLocks noGrp="1"/>
          </p:cNvSpPr>
          <p:nvPr>
            <p:ph type="ftr" sz="quarter" idx="11"/>
          </p:nvPr>
        </p:nvSpPr>
        <p:spPr/>
        <p:txBody>
          <a:bodyPr/>
          <a:lstStyle>
            <a:lvl1pPr>
              <a:defRPr/>
            </a:lvl1pPr>
          </a:lstStyle>
          <a:p>
            <a:pPr>
              <a:defRPr/>
            </a:pPr>
            <a:endParaRPr lang="en-US"/>
          </a:p>
        </p:txBody>
      </p:sp>
      <p:sp>
        <p:nvSpPr>
          <p:cNvPr id="6" name="Nơi giữ chỗ cho Số hiệu Bản chiếu 5"/>
          <p:cNvSpPr>
            <a:spLocks noGrp="1"/>
          </p:cNvSpPr>
          <p:nvPr>
            <p:ph type="sldNum" sz="quarter" idx="12"/>
          </p:nvPr>
        </p:nvSpPr>
        <p:spPr/>
        <p:txBody>
          <a:bodyPr/>
          <a:lstStyle>
            <a:lvl1pPr>
              <a:defRPr/>
            </a:lvl1pPr>
          </a:lstStyle>
          <a:p>
            <a:pPr>
              <a:defRPr/>
            </a:pPr>
            <a:fld id="{D772282E-B7E6-4785-9E6D-D09CE66DA0B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ội dung">
    <p:spTree>
      <p:nvGrpSpPr>
        <p:cNvPr id="1" name=""/>
        <p:cNvGrpSpPr/>
        <p:nvPr/>
      </p:nvGrpSpPr>
      <p:grpSpPr>
        <a:xfrm>
          <a:off x="0" y="0"/>
          <a:ext cx="0" cy="0"/>
          <a:chOff x="0" y="0"/>
          <a:chExt cx="0" cy="0"/>
        </a:xfrm>
      </p:grpSpPr>
      <p:sp>
        <p:nvSpPr>
          <p:cNvPr id="2" name="Tiêu đề 1"/>
          <p:cNvSpPr>
            <a:spLocks noGrp="1"/>
          </p:cNvSpPr>
          <p:nvPr>
            <p:ph type="title"/>
          </p:nvPr>
        </p:nvSpPr>
        <p:spPr/>
        <p:txBody>
          <a:bodyPr/>
          <a:lstStyle/>
          <a:p>
            <a:r>
              <a:rPr lang="vi-VN" smtClean="0"/>
              <a:t>Bấm &amp; sửa kiểu tiêu đề</a:t>
            </a:r>
            <a:endParaRPr lang="en-US"/>
          </a:p>
        </p:txBody>
      </p:sp>
      <p:sp>
        <p:nvSpPr>
          <p:cNvPr id="3" name="Nơi giữ chỗ cho Nội dung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vi-VN" smtClean="0"/>
              <a:t>Bấm &amp; sửa kiểu tiêu đề</a:t>
            </a:r>
          </a:p>
          <a:p>
            <a:pPr lvl="1"/>
            <a:r>
              <a:rPr lang="vi-VN" smtClean="0"/>
              <a:t>Mức hai</a:t>
            </a:r>
          </a:p>
          <a:p>
            <a:pPr lvl="2"/>
            <a:r>
              <a:rPr lang="vi-VN" smtClean="0"/>
              <a:t>Mức ba</a:t>
            </a:r>
          </a:p>
          <a:p>
            <a:pPr lvl="3"/>
            <a:r>
              <a:rPr lang="vi-VN" smtClean="0"/>
              <a:t>Mức bốn</a:t>
            </a:r>
          </a:p>
          <a:p>
            <a:pPr lvl="4"/>
            <a:r>
              <a:rPr lang="vi-VN" smtClean="0"/>
              <a:t>Mức năm</a:t>
            </a:r>
            <a:endParaRPr lang="en-US"/>
          </a:p>
        </p:txBody>
      </p:sp>
      <p:sp>
        <p:nvSpPr>
          <p:cNvPr id="4" name="Nơi giữ chỗ cho Nội dung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vi-VN" smtClean="0"/>
              <a:t>Bấm &amp; sửa kiểu tiêu đề</a:t>
            </a:r>
          </a:p>
          <a:p>
            <a:pPr lvl="1"/>
            <a:r>
              <a:rPr lang="vi-VN" smtClean="0"/>
              <a:t>Mức hai</a:t>
            </a:r>
          </a:p>
          <a:p>
            <a:pPr lvl="2"/>
            <a:r>
              <a:rPr lang="vi-VN" smtClean="0"/>
              <a:t>Mức ba</a:t>
            </a:r>
          </a:p>
          <a:p>
            <a:pPr lvl="3"/>
            <a:r>
              <a:rPr lang="vi-VN" smtClean="0"/>
              <a:t>Mức bốn</a:t>
            </a:r>
          </a:p>
          <a:p>
            <a:pPr lvl="4"/>
            <a:r>
              <a:rPr lang="vi-VN" smtClean="0"/>
              <a:t>Mức năm</a:t>
            </a:r>
            <a:endParaRPr lang="en-US"/>
          </a:p>
        </p:txBody>
      </p:sp>
      <p:sp>
        <p:nvSpPr>
          <p:cNvPr id="5" name="Nơi giữ chỗ cho Ngày tháng 3"/>
          <p:cNvSpPr>
            <a:spLocks noGrp="1"/>
          </p:cNvSpPr>
          <p:nvPr>
            <p:ph type="dt" sz="half" idx="10"/>
          </p:nvPr>
        </p:nvSpPr>
        <p:spPr/>
        <p:txBody>
          <a:bodyPr/>
          <a:lstStyle>
            <a:lvl1pPr>
              <a:defRPr/>
            </a:lvl1pPr>
          </a:lstStyle>
          <a:p>
            <a:pPr>
              <a:defRPr/>
            </a:pPr>
            <a:fld id="{3ACB3862-8333-4EC5-8C81-E4589014B129}" type="datetimeFigureOut">
              <a:rPr lang="en-US"/>
              <a:pPr>
                <a:defRPr/>
              </a:pPr>
              <a:t>1/30/2019</a:t>
            </a:fld>
            <a:endParaRPr lang="en-US"/>
          </a:p>
        </p:txBody>
      </p:sp>
      <p:sp>
        <p:nvSpPr>
          <p:cNvPr id="6" name="Nơi giữ chỗ cho Chân trang 4"/>
          <p:cNvSpPr>
            <a:spLocks noGrp="1"/>
          </p:cNvSpPr>
          <p:nvPr>
            <p:ph type="ftr" sz="quarter" idx="11"/>
          </p:nvPr>
        </p:nvSpPr>
        <p:spPr/>
        <p:txBody>
          <a:bodyPr/>
          <a:lstStyle>
            <a:lvl1pPr>
              <a:defRPr/>
            </a:lvl1pPr>
          </a:lstStyle>
          <a:p>
            <a:pPr>
              <a:defRPr/>
            </a:pPr>
            <a:endParaRPr lang="en-US"/>
          </a:p>
        </p:txBody>
      </p:sp>
      <p:sp>
        <p:nvSpPr>
          <p:cNvPr id="7" name="Nơi giữ chỗ cho Số hiệu Bản chiếu 5"/>
          <p:cNvSpPr>
            <a:spLocks noGrp="1"/>
          </p:cNvSpPr>
          <p:nvPr>
            <p:ph type="sldNum" sz="quarter" idx="12"/>
          </p:nvPr>
        </p:nvSpPr>
        <p:spPr/>
        <p:txBody>
          <a:bodyPr/>
          <a:lstStyle>
            <a:lvl1pPr>
              <a:defRPr/>
            </a:lvl1pPr>
          </a:lstStyle>
          <a:p>
            <a:pPr>
              <a:defRPr/>
            </a:pPr>
            <a:fld id="{D20BFBA6-6547-4604-8D5F-8B25A3ABF11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ép so sánh">
    <p:spTree>
      <p:nvGrpSpPr>
        <p:cNvPr id="1" name=""/>
        <p:cNvGrpSpPr/>
        <p:nvPr/>
      </p:nvGrpSpPr>
      <p:grpSpPr>
        <a:xfrm>
          <a:off x="0" y="0"/>
          <a:ext cx="0" cy="0"/>
          <a:chOff x="0" y="0"/>
          <a:chExt cx="0" cy="0"/>
        </a:xfrm>
      </p:grpSpPr>
      <p:sp>
        <p:nvSpPr>
          <p:cNvPr id="2" name="Tiêu đề 1"/>
          <p:cNvSpPr>
            <a:spLocks noGrp="1"/>
          </p:cNvSpPr>
          <p:nvPr>
            <p:ph type="title"/>
          </p:nvPr>
        </p:nvSpPr>
        <p:spPr/>
        <p:txBody>
          <a:bodyPr/>
          <a:lstStyle>
            <a:lvl1pPr>
              <a:defRPr/>
            </a:lvl1pPr>
          </a:lstStyle>
          <a:p>
            <a:r>
              <a:rPr lang="vi-VN" smtClean="0"/>
              <a:t>Bấm &amp; sửa kiểu tiêu đề</a:t>
            </a:r>
            <a:endParaRPr lang="en-US"/>
          </a:p>
        </p:txBody>
      </p:sp>
      <p:sp>
        <p:nvSpPr>
          <p:cNvPr id="3" name="Nơi giữ chỗ cho Văn bản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smtClean="0"/>
              <a:t>Bấm &amp; sửa kiểu tiêu đề</a:t>
            </a:r>
          </a:p>
        </p:txBody>
      </p:sp>
      <p:sp>
        <p:nvSpPr>
          <p:cNvPr id="4" name="Nơi giữ chỗ cho Nội dung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vi-VN" smtClean="0"/>
              <a:t>Bấm &amp; sửa kiểu tiêu đề</a:t>
            </a:r>
          </a:p>
          <a:p>
            <a:pPr lvl="1"/>
            <a:r>
              <a:rPr lang="vi-VN" smtClean="0"/>
              <a:t>Mức hai</a:t>
            </a:r>
          </a:p>
          <a:p>
            <a:pPr lvl="2"/>
            <a:r>
              <a:rPr lang="vi-VN" smtClean="0"/>
              <a:t>Mức ba</a:t>
            </a:r>
          </a:p>
          <a:p>
            <a:pPr lvl="3"/>
            <a:r>
              <a:rPr lang="vi-VN" smtClean="0"/>
              <a:t>Mức bốn</a:t>
            </a:r>
          </a:p>
          <a:p>
            <a:pPr lvl="4"/>
            <a:r>
              <a:rPr lang="vi-VN" smtClean="0"/>
              <a:t>Mức năm</a:t>
            </a:r>
            <a:endParaRPr lang="en-US"/>
          </a:p>
        </p:txBody>
      </p:sp>
      <p:sp>
        <p:nvSpPr>
          <p:cNvPr id="5" name="Nơi giữ chỗ cho Văn bản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smtClean="0"/>
              <a:t>Bấm &amp; sửa kiểu tiêu đề</a:t>
            </a:r>
          </a:p>
        </p:txBody>
      </p:sp>
      <p:sp>
        <p:nvSpPr>
          <p:cNvPr id="6" name="Nơi giữ chỗ cho Nội dung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vi-VN" smtClean="0"/>
              <a:t>Bấm &amp; sửa kiểu tiêu đề</a:t>
            </a:r>
          </a:p>
          <a:p>
            <a:pPr lvl="1"/>
            <a:r>
              <a:rPr lang="vi-VN" smtClean="0"/>
              <a:t>Mức hai</a:t>
            </a:r>
          </a:p>
          <a:p>
            <a:pPr lvl="2"/>
            <a:r>
              <a:rPr lang="vi-VN" smtClean="0"/>
              <a:t>Mức ba</a:t>
            </a:r>
          </a:p>
          <a:p>
            <a:pPr lvl="3"/>
            <a:r>
              <a:rPr lang="vi-VN" smtClean="0"/>
              <a:t>Mức bốn</a:t>
            </a:r>
          </a:p>
          <a:p>
            <a:pPr lvl="4"/>
            <a:r>
              <a:rPr lang="vi-VN" smtClean="0"/>
              <a:t>Mức năm</a:t>
            </a:r>
            <a:endParaRPr lang="en-US"/>
          </a:p>
        </p:txBody>
      </p:sp>
      <p:sp>
        <p:nvSpPr>
          <p:cNvPr id="7" name="Nơi giữ chỗ cho Ngày tháng 3"/>
          <p:cNvSpPr>
            <a:spLocks noGrp="1"/>
          </p:cNvSpPr>
          <p:nvPr>
            <p:ph type="dt" sz="half" idx="10"/>
          </p:nvPr>
        </p:nvSpPr>
        <p:spPr/>
        <p:txBody>
          <a:bodyPr/>
          <a:lstStyle>
            <a:lvl1pPr>
              <a:defRPr/>
            </a:lvl1pPr>
          </a:lstStyle>
          <a:p>
            <a:pPr>
              <a:defRPr/>
            </a:pPr>
            <a:fld id="{E204AF37-0CEA-43BA-8D3B-744C031138ED}" type="datetimeFigureOut">
              <a:rPr lang="en-US"/>
              <a:pPr>
                <a:defRPr/>
              </a:pPr>
              <a:t>1/30/2019</a:t>
            </a:fld>
            <a:endParaRPr lang="en-US"/>
          </a:p>
        </p:txBody>
      </p:sp>
      <p:sp>
        <p:nvSpPr>
          <p:cNvPr id="8" name="Nơi giữ chỗ cho Chân trang 4"/>
          <p:cNvSpPr>
            <a:spLocks noGrp="1"/>
          </p:cNvSpPr>
          <p:nvPr>
            <p:ph type="ftr" sz="quarter" idx="11"/>
          </p:nvPr>
        </p:nvSpPr>
        <p:spPr/>
        <p:txBody>
          <a:bodyPr/>
          <a:lstStyle>
            <a:lvl1pPr>
              <a:defRPr/>
            </a:lvl1pPr>
          </a:lstStyle>
          <a:p>
            <a:pPr>
              <a:defRPr/>
            </a:pPr>
            <a:endParaRPr lang="en-US"/>
          </a:p>
        </p:txBody>
      </p:sp>
      <p:sp>
        <p:nvSpPr>
          <p:cNvPr id="9" name="Nơi giữ chỗ cho Số hiệu Bản chiếu 5"/>
          <p:cNvSpPr>
            <a:spLocks noGrp="1"/>
          </p:cNvSpPr>
          <p:nvPr>
            <p:ph type="sldNum" sz="quarter" idx="12"/>
          </p:nvPr>
        </p:nvSpPr>
        <p:spPr/>
        <p:txBody>
          <a:bodyPr/>
          <a:lstStyle>
            <a:lvl1pPr>
              <a:defRPr/>
            </a:lvl1pPr>
          </a:lstStyle>
          <a:p>
            <a:pPr>
              <a:defRPr/>
            </a:pPr>
            <a:fld id="{FFA91DFC-4B7B-4208-AC33-6665F543AC3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ỉ Tiêu đề">
    <p:spTree>
      <p:nvGrpSpPr>
        <p:cNvPr id="1" name=""/>
        <p:cNvGrpSpPr/>
        <p:nvPr/>
      </p:nvGrpSpPr>
      <p:grpSpPr>
        <a:xfrm>
          <a:off x="0" y="0"/>
          <a:ext cx="0" cy="0"/>
          <a:chOff x="0" y="0"/>
          <a:chExt cx="0" cy="0"/>
        </a:xfrm>
      </p:grpSpPr>
      <p:sp>
        <p:nvSpPr>
          <p:cNvPr id="2" name="Tiêu đề 1"/>
          <p:cNvSpPr>
            <a:spLocks noGrp="1"/>
          </p:cNvSpPr>
          <p:nvPr>
            <p:ph type="title"/>
          </p:nvPr>
        </p:nvSpPr>
        <p:spPr/>
        <p:txBody>
          <a:bodyPr/>
          <a:lstStyle/>
          <a:p>
            <a:r>
              <a:rPr lang="vi-VN" smtClean="0"/>
              <a:t>Bấm &amp; sửa kiểu tiêu đề</a:t>
            </a:r>
            <a:endParaRPr lang="en-US"/>
          </a:p>
        </p:txBody>
      </p:sp>
      <p:sp>
        <p:nvSpPr>
          <p:cNvPr id="3" name="Nơi giữ chỗ cho Ngày tháng 3"/>
          <p:cNvSpPr>
            <a:spLocks noGrp="1"/>
          </p:cNvSpPr>
          <p:nvPr>
            <p:ph type="dt" sz="half" idx="10"/>
          </p:nvPr>
        </p:nvSpPr>
        <p:spPr/>
        <p:txBody>
          <a:bodyPr/>
          <a:lstStyle>
            <a:lvl1pPr>
              <a:defRPr/>
            </a:lvl1pPr>
          </a:lstStyle>
          <a:p>
            <a:pPr>
              <a:defRPr/>
            </a:pPr>
            <a:fld id="{B415B7BF-ACA6-4E1E-94E9-0E180D0F73EE}" type="datetimeFigureOut">
              <a:rPr lang="en-US"/>
              <a:pPr>
                <a:defRPr/>
              </a:pPr>
              <a:t>1/30/2019</a:t>
            </a:fld>
            <a:endParaRPr lang="en-US"/>
          </a:p>
        </p:txBody>
      </p:sp>
      <p:sp>
        <p:nvSpPr>
          <p:cNvPr id="4" name="Nơi giữ chỗ cho Chân trang 4"/>
          <p:cNvSpPr>
            <a:spLocks noGrp="1"/>
          </p:cNvSpPr>
          <p:nvPr>
            <p:ph type="ftr" sz="quarter" idx="11"/>
          </p:nvPr>
        </p:nvSpPr>
        <p:spPr/>
        <p:txBody>
          <a:bodyPr/>
          <a:lstStyle>
            <a:lvl1pPr>
              <a:defRPr/>
            </a:lvl1pPr>
          </a:lstStyle>
          <a:p>
            <a:pPr>
              <a:defRPr/>
            </a:pPr>
            <a:endParaRPr lang="en-US"/>
          </a:p>
        </p:txBody>
      </p:sp>
      <p:sp>
        <p:nvSpPr>
          <p:cNvPr id="5" name="Nơi giữ chỗ cho Số hiệu Bản chiếu 5"/>
          <p:cNvSpPr>
            <a:spLocks noGrp="1"/>
          </p:cNvSpPr>
          <p:nvPr>
            <p:ph type="sldNum" sz="quarter" idx="12"/>
          </p:nvPr>
        </p:nvSpPr>
        <p:spPr/>
        <p:txBody>
          <a:bodyPr/>
          <a:lstStyle>
            <a:lvl1pPr>
              <a:defRPr/>
            </a:lvl1pPr>
          </a:lstStyle>
          <a:p>
            <a:pPr>
              <a:defRPr/>
            </a:pPr>
            <a:fld id="{69C4CB5A-F4B6-4A6B-9516-8635A24E168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ống">
    <p:spTree>
      <p:nvGrpSpPr>
        <p:cNvPr id="1" name=""/>
        <p:cNvGrpSpPr/>
        <p:nvPr/>
      </p:nvGrpSpPr>
      <p:grpSpPr>
        <a:xfrm>
          <a:off x="0" y="0"/>
          <a:ext cx="0" cy="0"/>
          <a:chOff x="0" y="0"/>
          <a:chExt cx="0" cy="0"/>
        </a:xfrm>
      </p:grpSpPr>
      <p:sp>
        <p:nvSpPr>
          <p:cNvPr id="2" name="Nơi giữ chỗ cho Ngày tháng 3"/>
          <p:cNvSpPr>
            <a:spLocks noGrp="1"/>
          </p:cNvSpPr>
          <p:nvPr>
            <p:ph type="dt" sz="half" idx="10"/>
          </p:nvPr>
        </p:nvSpPr>
        <p:spPr/>
        <p:txBody>
          <a:bodyPr/>
          <a:lstStyle>
            <a:lvl1pPr>
              <a:defRPr/>
            </a:lvl1pPr>
          </a:lstStyle>
          <a:p>
            <a:pPr>
              <a:defRPr/>
            </a:pPr>
            <a:fld id="{7109C006-2B74-4DBE-A174-523328A15060}" type="datetimeFigureOut">
              <a:rPr lang="en-US"/>
              <a:pPr>
                <a:defRPr/>
              </a:pPr>
              <a:t>1/30/2019</a:t>
            </a:fld>
            <a:endParaRPr lang="en-US"/>
          </a:p>
        </p:txBody>
      </p:sp>
      <p:sp>
        <p:nvSpPr>
          <p:cNvPr id="3" name="Nơi giữ chỗ cho Chân trang 4"/>
          <p:cNvSpPr>
            <a:spLocks noGrp="1"/>
          </p:cNvSpPr>
          <p:nvPr>
            <p:ph type="ftr" sz="quarter" idx="11"/>
          </p:nvPr>
        </p:nvSpPr>
        <p:spPr/>
        <p:txBody>
          <a:bodyPr/>
          <a:lstStyle>
            <a:lvl1pPr>
              <a:defRPr/>
            </a:lvl1pPr>
          </a:lstStyle>
          <a:p>
            <a:pPr>
              <a:defRPr/>
            </a:pPr>
            <a:endParaRPr lang="en-US"/>
          </a:p>
        </p:txBody>
      </p:sp>
      <p:sp>
        <p:nvSpPr>
          <p:cNvPr id="4" name="Nơi giữ chỗ cho Số hiệu Bản chiếu 5"/>
          <p:cNvSpPr>
            <a:spLocks noGrp="1"/>
          </p:cNvSpPr>
          <p:nvPr>
            <p:ph type="sldNum" sz="quarter" idx="12"/>
          </p:nvPr>
        </p:nvSpPr>
        <p:spPr/>
        <p:txBody>
          <a:bodyPr/>
          <a:lstStyle>
            <a:lvl1pPr>
              <a:defRPr/>
            </a:lvl1pPr>
          </a:lstStyle>
          <a:p>
            <a:pPr>
              <a:defRPr/>
            </a:pPr>
            <a:fld id="{D23FF0FE-5DCF-4092-A7E3-18FBE0D2888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ội dung với Phụ đề">
    <p:spTree>
      <p:nvGrpSpPr>
        <p:cNvPr id="1" name=""/>
        <p:cNvGrpSpPr/>
        <p:nvPr/>
      </p:nvGrpSpPr>
      <p:grpSpPr>
        <a:xfrm>
          <a:off x="0" y="0"/>
          <a:ext cx="0" cy="0"/>
          <a:chOff x="0" y="0"/>
          <a:chExt cx="0" cy="0"/>
        </a:xfrm>
      </p:grpSpPr>
      <p:sp>
        <p:nvSpPr>
          <p:cNvPr id="2" name="Tiêu đề 1"/>
          <p:cNvSpPr>
            <a:spLocks noGrp="1"/>
          </p:cNvSpPr>
          <p:nvPr>
            <p:ph type="title"/>
          </p:nvPr>
        </p:nvSpPr>
        <p:spPr>
          <a:xfrm>
            <a:off x="457200" y="273050"/>
            <a:ext cx="3008313" cy="1162050"/>
          </a:xfrm>
        </p:spPr>
        <p:txBody>
          <a:bodyPr anchor="b"/>
          <a:lstStyle>
            <a:lvl1pPr algn="l">
              <a:defRPr sz="2000" b="1"/>
            </a:lvl1pPr>
          </a:lstStyle>
          <a:p>
            <a:r>
              <a:rPr lang="vi-VN" smtClean="0"/>
              <a:t>Bấm &amp; sửa kiểu tiêu đề</a:t>
            </a:r>
            <a:endParaRPr lang="en-US"/>
          </a:p>
        </p:txBody>
      </p:sp>
      <p:sp>
        <p:nvSpPr>
          <p:cNvPr id="3" name="Nơi giữ chỗ cho Nội dung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smtClean="0"/>
              <a:t>Bấm &amp; sửa kiểu tiêu đề</a:t>
            </a:r>
          </a:p>
          <a:p>
            <a:pPr lvl="1"/>
            <a:r>
              <a:rPr lang="vi-VN" smtClean="0"/>
              <a:t>Mức hai</a:t>
            </a:r>
          </a:p>
          <a:p>
            <a:pPr lvl="2"/>
            <a:r>
              <a:rPr lang="vi-VN" smtClean="0"/>
              <a:t>Mức ba</a:t>
            </a:r>
          </a:p>
          <a:p>
            <a:pPr lvl="3"/>
            <a:r>
              <a:rPr lang="vi-VN" smtClean="0"/>
              <a:t>Mức bốn</a:t>
            </a:r>
          </a:p>
          <a:p>
            <a:pPr lvl="4"/>
            <a:r>
              <a:rPr lang="vi-VN" smtClean="0"/>
              <a:t>Mức năm</a:t>
            </a:r>
            <a:endParaRPr lang="en-US"/>
          </a:p>
        </p:txBody>
      </p:sp>
      <p:sp>
        <p:nvSpPr>
          <p:cNvPr id="4" name="Nơi giữ chỗ cho Văn bản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vi-VN" smtClean="0"/>
              <a:t>Bấm &amp; sửa kiểu tiêu đề</a:t>
            </a:r>
          </a:p>
        </p:txBody>
      </p:sp>
      <p:sp>
        <p:nvSpPr>
          <p:cNvPr id="5" name="Nơi giữ chỗ cho Ngày tháng 3"/>
          <p:cNvSpPr>
            <a:spLocks noGrp="1"/>
          </p:cNvSpPr>
          <p:nvPr>
            <p:ph type="dt" sz="half" idx="10"/>
          </p:nvPr>
        </p:nvSpPr>
        <p:spPr/>
        <p:txBody>
          <a:bodyPr/>
          <a:lstStyle>
            <a:lvl1pPr>
              <a:defRPr/>
            </a:lvl1pPr>
          </a:lstStyle>
          <a:p>
            <a:pPr>
              <a:defRPr/>
            </a:pPr>
            <a:fld id="{F1ACD535-9C85-4A98-B724-B882C858B3FA}" type="datetimeFigureOut">
              <a:rPr lang="en-US"/>
              <a:pPr>
                <a:defRPr/>
              </a:pPr>
              <a:t>1/30/2019</a:t>
            </a:fld>
            <a:endParaRPr lang="en-US"/>
          </a:p>
        </p:txBody>
      </p:sp>
      <p:sp>
        <p:nvSpPr>
          <p:cNvPr id="6" name="Nơi giữ chỗ cho Chân trang 4"/>
          <p:cNvSpPr>
            <a:spLocks noGrp="1"/>
          </p:cNvSpPr>
          <p:nvPr>
            <p:ph type="ftr" sz="quarter" idx="11"/>
          </p:nvPr>
        </p:nvSpPr>
        <p:spPr/>
        <p:txBody>
          <a:bodyPr/>
          <a:lstStyle>
            <a:lvl1pPr>
              <a:defRPr/>
            </a:lvl1pPr>
          </a:lstStyle>
          <a:p>
            <a:pPr>
              <a:defRPr/>
            </a:pPr>
            <a:endParaRPr lang="en-US"/>
          </a:p>
        </p:txBody>
      </p:sp>
      <p:sp>
        <p:nvSpPr>
          <p:cNvPr id="7" name="Nơi giữ chỗ cho Số hiệu Bản chiếu 5"/>
          <p:cNvSpPr>
            <a:spLocks noGrp="1"/>
          </p:cNvSpPr>
          <p:nvPr>
            <p:ph type="sldNum" sz="quarter" idx="12"/>
          </p:nvPr>
        </p:nvSpPr>
        <p:spPr/>
        <p:txBody>
          <a:bodyPr/>
          <a:lstStyle>
            <a:lvl1pPr>
              <a:defRPr/>
            </a:lvl1pPr>
          </a:lstStyle>
          <a:p>
            <a:pPr>
              <a:defRPr/>
            </a:pPr>
            <a:fld id="{C99DF242-CF81-4DE3-9CFD-956872D4462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Ảnh với Phụ đề">
    <p:spTree>
      <p:nvGrpSpPr>
        <p:cNvPr id="1" name=""/>
        <p:cNvGrpSpPr/>
        <p:nvPr/>
      </p:nvGrpSpPr>
      <p:grpSpPr>
        <a:xfrm>
          <a:off x="0" y="0"/>
          <a:ext cx="0" cy="0"/>
          <a:chOff x="0" y="0"/>
          <a:chExt cx="0" cy="0"/>
        </a:xfrm>
      </p:grpSpPr>
      <p:sp>
        <p:nvSpPr>
          <p:cNvPr id="2" name="Tiêu đề 1"/>
          <p:cNvSpPr>
            <a:spLocks noGrp="1"/>
          </p:cNvSpPr>
          <p:nvPr>
            <p:ph type="title"/>
          </p:nvPr>
        </p:nvSpPr>
        <p:spPr>
          <a:xfrm>
            <a:off x="1792288" y="4800600"/>
            <a:ext cx="5486400" cy="566738"/>
          </a:xfrm>
        </p:spPr>
        <p:txBody>
          <a:bodyPr anchor="b"/>
          <a:lstStyle>
            <a:lvl1pPr algn="l">
              <a:defRPr sz="2000" b="1"/>
            </a:lvl1pPr>
          </a:lstStyle>
          <a:p>
            <a:r>
              <a:rPr lang="vi-VN" smtClean="0"/>
              <a:t>Bấm &amp; sửa kiểu tiêu đề</a:t>
            </a:r>
            <a:endParaRPr lang="en-US"/>
          </a:p>
        </p:txBody>
      </p:sp>
      <p:sp>
        <p:nvSpPr>
          <p:cNvPr id="3" name="Nơi giữ chỗ cho Hình ảnh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Nơi giữ chỗ cho Văn bản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vi-VN" smtClean="0"/>
              <a:t>Bấm &amp; sửa kiểu tiêu đề</a:t>
            </a:r>
          </a:p>
        </p:txBody>
      </p:sp>
      <p:sp>
        <p:nvSpPr>
          <p:cNvPr id="5" name="Nơi giữ chỗ cho Ngày tháng 3"/>
          <p:cNvSpPr>
            <a:spLocks noGrp="1"/>
          </p:cNvSpPr>
          <p:nvPr>
            <p:ph type="dt" sz="half" idx="10"/>
          </p:nvPr>
        </p:nvSpPr>
        <p:spPr/>
        <p:txBody>
          <a:bodyPr/>
          <a:lstStyle>
            <a:lvl1pPr>
              <a:defRPr/>
            </a:lvl1pPr>
          </a:lstStyle>
          <a:p>
            <a:pPr>
              <a:defRPr/>
            </a:pPr>
            <a:fld id="{64777D79-B796-4073-A730-BACD663E35AC}" type="datetimeFigureOut">
              <a:rPr lang="en-US"/>
              <a:pPr>
                <a:defRPr/>
              </a:pPr>
              <a:t>1/30/2019</a:t>
            </a:fld>
            <a:endParaRPr lang="en-US"/>
          </a:p>
        </p:txBody>
      </p:sp>
      <p:sp>
        <p:nvSpPr>
          <p:cNvPr id="6" name="Nơi giữ chỗ cho Chân trang 4"/>
          <p:cNvSpPr>
            <a:spLocks noGrp="1"/>
          </p:cNvSpPr>
          <p:nvPr>
            <p:ph type="ftr" sz="quarter" idx="11"/>
          </p:nvPr>
        </p:nvSpPr>
        <p:spPr/>
        <p:txBody>
          <a:bodyPr/>
          <a:lstStyle>
            <a:lvl1pPr>
              <a:defRPr/>
            </a:lvl1pPr>
          </a:lstStyle>
          <a:p>
            <a:pPr>
              <a:defRPr/>
            </a:pPr>
            <a:endParaRPr lang="en-US"/>
          </a:p>
        </p:txBody>
      </p:sp>
      <p:sp>
        <p:nvSpPr>
          <p:cNvPr id="7" name="Nơi giữ chỗ cho Số hiệu Bản chiếu 5"/>
          <p:cNvSpPr>
            <a:spLocks noGrp="1"/>
          </p:cNvSpPr>
          <p:nvPr>
            <p:ph type="sldNum" sz="quarter" idx="12"/>
          </p:nvPr>
        </p:nvSpPr>
        <p:spPr/>
        <p:txBody>
          <a:bodyPr/>
          <a:lstStyle>
            <a:lvl1pPr>
              <a:defRPr/>
            </a:lvl1pPr>
          </a:lstStyle>
          <a:p>
            <a:pPr>
              <a:defRPr/>
            </a:pPr>
            <a:fld id="{DF5EDD4B-89EC-4C23-A877-AF04485D4E5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ề 1"/>
          <p:cNvSpPr>
            <a:spLocks noGrp="1"/>
          </p:cNvSpPr>
          <p:nvPr>
            <p:ph type="title"/>
          </p:nvPr>
        </p:nvSpPr>
        <p:spPr/>
        <p:txBody>
          <a:bodyPr/>
          <a:lstStyle/>
          <a:p>
            <a:r>
              <a:rPr lang="vi-VN" smtClean="0"/>
              <a:t>Bấm &amp; sửa kiểu tiêu đề</a:t>
            </a:r>
            <a:endParaRPr lang="en-US"/>
          </a:p>
        </p:txBody>
      </p:sp>
      <p:sp>
        <p:nvSpPr>
          <p:cNvPr id="3" name="Nơi giữ chỗ cho Văn bản Dọc 2"/>
          <p:cNvSpPr>
            <a:spLocks noGrp="1"/>
          </p:cNvSpPr>
          <p:nvPr>
            <p:ph type="body" orient="vert" idx="1"/>
          </p:nvPr>
        </p:nvSpPr>
        <p:spPr/>
        <p:txBody>
          <a:bodyPr vert="eaVert"/>
          <a:lstStyle/>
          <a:p>
            <a:pPr lvl="0"/>
            <a:r>
              <a:rPr lang="vi-VN" smtClean="0"/>
              <a:t>Bấm &amp; sửa kiểu tiêu đề</a:t>
            </a:r>
          </a:p>
          <a:p>
            <a:pPr lvl="1"/>
            <a:r>
              <a:rPr lang="vi-VN" smtClean="0"/>
              <a:t>Mức hai</a:t>
            </a:r>
          </a:p>
          <a:p>
            <a:pPr lvl="2"/>
            <a:r>
              <a:rPr lang="vi-VN" smtClean="0"/>
              <a:t>Mức ba</a:t>
            </a:r>
          </a:p>
          <a:p>
            <a:pPr lvl="3"/>
            <a:r>
              <a:rPr lang="vi-VN" smtClean="0"/>
              <a:t>Mức bốn</a:t>
            </a:r>
          </a:p>
          <a:p>
            <a:pPr lvl="4"/>
            <a:r>
              <a:rPr lang="vi-VN" smtClean="0"/>
              <a:t>Mức năm</a:t>
            </a:r>
            <a:endParaRPr lang="en-US"/>
          </a:p>
        </p:txBody>
      </p:sp>
      <p:sp>
        <p:nvSpPr>
          <p:cNvPr id="4" name="Nơi giữ chỗ cho Ngày tháng 3"/>
          <p:cNvSpPr>
            <a:spLocks noGrp="1"/>
          </p:cNvSpPr>
          <p:nvPr>
            <p:ph type="dt" sz="half" idx="10"/>
          </p:nvPr>
        </p:nvSpPr>
        <p:spPr/>
        <p:txBody>
          <a:bodyPr/>
          <a:lstStyle>
            <a:lvl1pPr>
              <a:defRPr/>
            </a:lvl1pPr>
          </a:lstStyle>
          <a:p>
            <a:pPr>
              <a:defRPr/>
            </a:pPr>
            <a:fld id="{0880D1C5-4DCD-4FC8-9704-E4D7E34C28AC}" type="datetimeFigureOut">
              <a:rPr lang="en-US"/>
              <a:pPr>
                <a:defRPr/>
              </a:pPr>
              <a:t>1/30/2019</a:t>
            </a:fld>
            <a:endParaRPr lang="en-US"/>
          </a:p>
        </p:txBody>
      </p:sp>
      <p:sp>
        <p:nvSpPr>
          <p:cNvPr id="5" name="Nơi giữ chỗ cho Chân trang 4"/>
          <p:cNvSpPr>
            <a:spLocks noGrp="1"/>
          </p:cNvSpPr>
          <p:nvPr>
            <p:ph type="ftr" sz="quarter" idx="11"/>
          </p:nvPr>
        </p:nvSpPr>
        <p:spPr/>
        <p:txBody>
          <a:bodyPr/>
          <a:lstStyle>
            <a:lvl1pPr>
              <a:defRPr/>
            </a:lvl1pPr>
          </a:lstStyle>
          <a:p>
            <a:pPr>
              <a:defRPr/>
            </a:pPr>
            <a:endParaRPr lang="en-US"/>
          </a:p>
        </p:txBody>
      </p:sp>
      <p:sp>
        <p:nvSpPr>
          <p:cNvPr id="6" name="Nơi giữ chỗ cho Số hiệu Bản chiếu 5"/>
          <p:cNvSpPr>
            <a:spLocks noGrp="1"/>
          </p:cNvSpPr>
          <p:nvPr>
            <p:ph type="sldNum" sz="quarter" idx="12"/>
          </p:nvPr>
        </p:nvSpPr>
        <p:spPr/>
        <p:txBody>
          <a:bodyPr/>
          <a:lstStyle>
            <a:lvl1pPr>
              <a:defRPr/>
            </a:lvl1pPr>
          </a:lstStyle>
          <a:p>
            <a:pPr>
              <a:defRPr/>
            </a:pPr>
            <a:fld id="{CD4C73AE-9B93-4D39-A2E7-A6642E026A1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ề Dọc 1"/>
          <p:cNvSpPr>
            <a:spLocks noGrp="1"/>
          </p:cNvSpPr>
          <p:nvPr>
            <p:ph type="title" orient="vert"/>
          </p:nvPr>
        </p:nvSpPr>
        <p:spPr>
          <a:xfrm>
            <a:off x="6629400" y="274638"/>
            <a:ext cx="2057400" cy="5851525"/>
          </a:xfrm>
        </p:spPr>
        <p:txBody>
          <a:bodyPr vert="eaVert"/>
          <a:lstStyle/>
          <a:p>
            <a:r>
              <a:rPr lang="vi-VN" smtClean="0"/>
              <a:t>Bấm &amp; sửa kiểu tiêu đề</a:t>
            </a:r>
            <a:endParaRPr lang="en-US"/>
          </a:p>
        </p:txBody>
      </p:sp>
      <p:sp>
        <p:nvSpPr>
          <p:cNvPr id="3" name="Nơi giữ chỗ cho Văn bản Dọc 2"/>
          <p:cNvSpPr>
            <a:spLocks noGrp="1"/>
          </p:cNvSpPr>
          <p:nvPr>
            <p:ph type="body" orient="vert" idx="1"/>
          </p:nvPr>
        </p:nvSpPr>
        <p:spPr>
          <a:xfrm>
            <a:off x="457200" y="274638"/>
            <a:ext cx="6019800" cy="5851525"/>
          </a:xfrm>
        </p:spPr>
        <p:txBody>
          <a:bodyPr vert="eaVert"/>
          <a:lstStyle/>
          <a:p>
            <a:pPr lvl="0"/>
            <a:r>
              <a:rPr lang="vi-VN" smtClean="0"/>
              <a:t>Bấm &amp; sửa kiểu tiêu đề</a:t>
            </a:r>
          </a:p>
          <a:p>
            <a:pPr lvl="1"/>
            <a:r>
              <a:rPr lang="vi-VN" smtClean="0"/>
              <a:t>Mức hai</a:t>
            </a:r>
          </a:p>
          <a:p>
            <a:pPr lvl="2"/>
            <a:r>
              <a:rPr lang="vi-VN" smtClean="0"/>
              <a:t>Mức ba</a:t>
            </a:r>
          </a:p>
          <a:p>
            <a:pPr lvl="3"/>
            <a:r>
              <a:rPr lang="vi-VN" smtClean="0"/>
              <a:t>Mức bốn</a:t>
            </a:r>
          </a:p>
          <a:p>
            <a:pPr lvl="4"/>
            <a:r>
              <a:rPr lang="vi-VN" smtClean="0"/>
              <a:t>Mức năm</a:t>
            </a:r>
            <a:endParaRPr lang="en-US"/>
          </a:p>
        </p:txBody>
      </p:sp>
      <p:sp>
        <p:nvSpPr>
          <p:cNvPr id="4" name="Nơi giữ chỗ cho Ngày tháng 3"/>
          <p:cNvSpPr>
            <a:spLocks noGrp="1"/>
          </p:cNvSpPr>
          <p:nvPr>
            <p:ph type="dt" sz="half" idx="10"/>
          </p:nvPr>
        </p:nvSpPr>
        <p:spPr/>
        <p:txBody>
          <a:bodyPr/>
          <a:lstStyle>
            <a:lvl1pPr>
              <a:defRPr/>
            </a:lvl1pPr>
          </a:lstStyle>
          <a:p>
            <a:pPr>
              <a:defRPr/>
            </a:pPr>
            <a:fld id="{3E3B12BA-8499-4AD9-B784-B738490B670E}" type="datetimeFigureOut">
              <a:rPr lang="en-US"/>
              <a:pPr>
                <a:defRPr/>
              </a:pPr>
              <a:t>1/30/2019</a:t>
            </a:fld>
            <a:endParaRPr lang="en-US"/>
          </a:p>
        </p:txBody>
      </p:sp>
      <p:sp>
        <p:nvSpPr>
          <p:cNvPr id="5" name="Nơi giữ chỗ cho Chân trang 4"/>
          <p:cNvSpPr>
            <a:spLocks noGrp="1"/>
          </p:cNvSpPr>
          <p:nvPr>
            <p:ph type="ftr" sz="quarter" idx="11"/>
          </p:nvPr>
        </p:nvSpPr>
        <p:spPr/>
        <p:txBody>
          <a:bodyPr/>
          <a:lstStyle>
            <a:lvl1pPr>
              <a:defRPr/>
            </a:lvl1pPr>
          </a:lstStyle>
          <a:p>
            <a:pPr>
              <a:defRPr/>
            </a:pPr>
            <a:endParaRPr lang="en-US"/>
          </a:p>
        </p:txBody>
      </p:sp>
      <p:sp>
        <p:nvSpPr>
          <p:cNvPr id="6" name="Nơi giữ chỗ cho Số hiệu Bản chiếu 5"/>
          <p:cNvSpPr>
            <a:spLocks noGrp="1"/>
          </p:cNvSpPr>
          <p:nvPr>
            <p:ph type="sldNum" sz="quarter" idx="12"/>
          </p:nvPr>
        </p:nvSpPr>
        <p:spPr/>
        <p:txBody>
          <a:bodyPr/>
          <a:lstStyle>
            <a:lvl1pPr>
              <a:defRPr/>
            </a:lvl1pPr>
          </a:lstStyle>
          <a:p>
            <a:pPr>
              <a:defRPr/>
            </a:pPr>
            <a:fld id="{6AC9A336-2779-488C-A653-0E32E7BD26B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Nơi giữ chỗ cho Tiêu đề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vi-VN" smtClean="0"/>
              <a:t>Bấm &amp; sửa kiểu tiêu đề</a:t>
            </a:r>
            <a:endParaRPr lang="en-US" smtClean="0"/>
          </a:p>
        </p:txBody>
      </p:sp>
      <p:sp>
        <p:nvSpPr>
          <p:cNvPr id="1027" name="Nơi giữ chỗ cho Văn bản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vi-VN" smtClean="0"/>
              <a:t>Bấm &amp; sửa kiểu tiêu đề</a:t>
            </a:r>
          </a:p>
          <a:p>
            <a:pPr lvl="1"/>
            <a:r>
              <a:rPr lang="vi-VN" smtClean="0"/>
              <a:t>Mức hai</a:t>
            </a:r>
          </a:p>
          <a:p>
            <a:pPr lvl="2"/>
            <a:r>
              <a:rPr lang="vi-VN" smtClean="0"/>
              <a:t>Mức ba</a:t>
            </a:r>
          </a:p>
          <a:p>
            <a:pPr lvl="3"/>
            <a:r>
              <a:rPr lang="vi-VN" smtClean="0"/>
              <a:t>Mức bốn</a:t>
            </a:r>
          </a:p>
          <a:p>
            <a:pPr lvl="4"/>
            <a:r>
              <a:rPr lang="vi-VN" smtClean="0"/>
              <a:t>Mức năm</a:t>
            </a:r>
            <a:endParaRPr lang="en-US" smtClean="0"/>
          </a:p>
        </p:txBody>
      </p:sp>
      <p:sp>
        <p:nvSpPr>
          <p:cNvPr id="4" name="Nơi giữ chỗ cho Ngày tháng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1734C113-E712-4E1A-AEDF-D47638B0FA65}" type="datetimeFigureOut">
              <a:rPr lang="en-US"/>
              <a:pPr>
                <a:defRPr/>
              </a:pPr>
              <a:t>1/30/2019</a:t>
            </a:fld>
            <a:endParaRPr lang="en-US"/>
          </a:p>
        </p:txBody>
      </p:sp>
      <p:sp>
        <p:nvSpPr>
          <p:cNvPr id="5" name="Nơi giữ chỗ cho Chân trang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Nơi giữ chỗ cho Số hiệu Bản chiế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2F1C9724-D34F-4861-9922-A20890F43A4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audio" Target="file:///C:\Documents%20and%20Settings\BA\My%20Documents\GADT%20Du%20thi\VL11-B28.Lang%20kinh\Nhac\500%20miles.mid" TargetMode="External"/><Relationship Id="rId6" Type="http://schemas.openxmlformats.org/officeDocument/2006/relationships/image" Target="../media/image3.gif"/><Relationship Id="rId5" Type="http://schemas.openxmlformats.org/officeDocument/2006/relationships/image" Target="../media/image2.wmf"/><Relationship Id="rId4" Type="http://schemas.openxmlformats.org/officeDocument/2006/relationships/image" Target="../media/image1.wmf"/></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oleObject" Target="../embeddings/oleObject5.bin"/><Relationship Id="rId7" Type="http://schemas.openxmlformats.org/officeDocument/2006/relationships/oleObject" Target="../embeddings/oleObject9.bin"/><Relationship Id="rId12" Type="http://schemas.openxmlformats.org/officeDocument/2006/relationships/oleObject" Target="../embeddings/oleObject14.bin"/><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oleObject" Target="../embeddings/oleObject8.bin"/><Relationship Id="rId11" Type="http://schemas.openxmlformats.org/officeDocument/2006/relationships/oleObject" Target="../embeddings/oleObject13.bin"/><Relationship Id="rId5" Type="http://schemas.openxmlformats.org/officeDocument/2006/relationships/oleObject" Target="../embeddings/oleObject7.bin"/><Relationship Id="rId10" Type="http://schemas.openxmlformats.org/officeDocument/2006/relationships/oleObject" Target="../embeddings/oleObject12.bin"/><Relationship Id="rId4" Type="http://schemas.openxmlformats.org/officeDocument/2006/relationships/oleObject" Target="../embeddings/oleObject6.bin"/><Relationship Id="rId9" Type="http://schemas.openxmlformats.org/officeDocument/2006/relationships/oleObject" Target="../embeddings/oleObject11.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3.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file:///E:\LUU%20HUONG\17-18\GIAO%20AN\Ly%2011\cam%20ung%20dien%20tu.wmv" TargetMode="External"/><Relationship Id="rId1" Type="http://schemas.openxmlformats.org/officeDocument/2006/relationships/vmlDrawing" Target="../drawings/vmlDrawing5.vml"/><Relationship Id="rId5" Type="http://schemas.openxmlformats.org/officeDocument/2006/relationships/image" Target="../media/image21.jpeg"/><Relationship Id="rId4" Type="http://schemas.openxmlformats.org/officeDocument/2006/relationships/oleObject" Target="../embeddings/oleObject16.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3.xml"/><Relationship Id="rId1" Type="http://schemas.openxmlformats.org/officeDocument/2006/relationships/vmlDrawing" Target="../drawings/vmlDrawing6.vml"/><Relationship Id="rId4" Type="http://schemas.openxmlformats.org/officeDocument/2006/relationships/oleObject" Target="../embeddings/oleObject18.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3.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3.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 Box 3"/>
          <p:cNvSpPr txBox="1">
            <a:spLocks noChangeArrowheads="1"/>
          </p:cNvSpPr>
          <p:nvPr/>
        </p:nvSpPr>
        <p:spPr bwMode="auto">
          <a:xfrm>
            <a:off x="5105400" y="6248400"/>
            <a:ext cx="3733800" cy="369888"/>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en-US" u="sng">
                <a:solidFill>
                  <a:srgbClr val="0000D2"/>
                </a:solidFill>
                <a:latin typeface="Calibri" pitchFamily="34" charset="0"/>
              </a:rPr>
              <a:t> Giáo viên</a:t>
            </a:r>
            <a:r>
              <a:rPr lang="en-US">
                <a:solidFill>
                  <a:srgbClr val="0000D2"/>
                </a:solidFill>
                <a:latin typeface="Calibri" pitchFamily="34" charset="0"/>
              </a:rPr>
              <a:t>: LÊ THỊ THÚY HƯỜNG</a:t>
            </a:r>
            <a:endParaRPr lang="en-US" u="sng">
              <a:solidFill>
                <a:srgbClr val="0000D2"/>
              </a:solidFill>
              <a:latin typeface="Calibri" pitchFamily="34" charset="0"/>
            </a:endParaRPr>
          </a:p>
        </p:txBody>
      </p:sp>
      <p:sp>
        <p:nvSpPr>
          <p:cNvPr id="14338" name="Text Box 4"/>
          <p:cNvSpPr txBox="1">
            <a:spLocks noChangeArrowheads="1"/>
          </p:cNvSpPr>
          <p:nvPr/>
        </p:nvSpPr>
        <p:spPr bwMode="auto">
          <a:xfrm>
            <a:off x="533400" y="0"/>
            <a:ext cx="8077200" cy="1311275"/>
          </a:xfrm>
          <a:prstGeom prst="rect">
            <a:avLst/>
          </a:prstGeom>
          <a:noFill/>
          <a:ln w="9525">
            <a:noFill/>
            <a:miter lim="800000"/>
            <a:headEnd/>
            <a:tailEnd/>
          </a:ln>
        </p:spPr>
        <p:txBody>
          <a:bodyPr>
            <a:spAutoFit/>
          </a:bodyPr>
          <a:lstStyle/>
          <a:p>
            <a:pPr algn="ctr">
              <a:spcBef>
                <a:spcPct val="50000"/>
              </a:spcBef>
            </a:pPr>
            <a:endParaRPr lang="en-US" sz="3200">
              <a:solidFill>
                <a:srgbClr val="FF0000"/>
              </a:solidFill>
              <a:latin typeface="VNI-Jamai" pitchFamily="2" charset="0"/>
            </a:endParaRPr>
          </a:p>
          <a:p>
            <a:pPr algn="ctr">
              <a:spcBef>
                <a:spcPct val="50000"/>
              </a:spcBef>
            </a:pPr>
            <a:endParaRPr lang="en-US" sz="3200">
              <a:solidFill>
                <a:srgbClr val="FF0000"/>
              </a:solidFill>
              <a:latin typeface="VNI-Fato" pitchFamily="2" charset="0"/>
            </a:endParaRPr>
          </a:p>
        </p:txBody>
      </p:sp>
      <p:pic>
        <p:nvPicPr>
          <p:cNvPr id="14339" name="Picture 5" descr="BOOK1"/>
          <p:cNvPicPr>
            <a:picLocks noChangeAspect="1" noChangeArrowheads="1"/>
          </p:cNvPicPr>
          <p:nvPr/>
        </p:nvPicPr>
        <p:blipFill>
          <a:blip r:embed="rId4"/>
          <a:srcRect/>
          <a:stretch>
            <a:fillRect/>
          </a:stretch>
        </p:blipFill>
        <p:spPr bwMode="auto">
          <a:xfrm>
            <a:off x="1676400" y="2362200"/>
            <a:ext cx="6096000" cy="3505200"/>
          </a:xfrm>
          <a:prstGeom prst="rect">
            <a:avLst/>
          </a:prstGeom>
          <a:noFill/>
          <a:ln w="9525">
            <a:noFill/>
            <a:miter lim="800000"/>
            <a:headEnd/>
            <a:tailEnd/>
          </a:ln>
        </p:spPr>
      </p:pic>
      <p:pic>
        <p:nvPicPr>
          <p:cNvPr id="14340" name="Picture 6" descr="CANDL014"/>
          <p:cNvPicPr>
            <a:picLocks noChangeAspect="1" noChangeArrowheads="1"/>
          </p:cNvPicPr>
          <p:nvPr/>
        </p:nvPicPr>
        <p:blipFill>
          <a:blip r:embed="rId5"/>
          <a:srcRect/>
          <a:stretch>
            <a:fillRect/>
          </a:stretch>
        </p:blipFill>
        <p:spPr bwMode="auto">
          <a:xfrm>
            <a:off x="0" y="3162300"/>
            <a:ext cx="3733800" cy="3695700"/>
          </a:xfrm>
          <a:prstGeom prst="rect">
            <a:avLst/>
          </a:prstGeom>
          <a:noFill/>
          <a:ln w="9525">
            <a:noFill/>
            <a:miter lim="800000"/>
            <a:headEnd/>
            <a:tailEnd/>
          </a:ln>
        </p:spPr>
      </p:pic>
      <p:pic>
        <p:nvPicPr>
          <p:cNvPr id="14341" name="Picture 7" descr="atom1"/>
          <p:cNvPicPr>
            <a:picLocks noChangeAspect="1" noChangeArrowheads="1" noCrop="1"/>
          </p:cNvPicPr>
          <p:nvPr/>
        </p:nvPicPr>
        <p:blipFill>
          <a:blip r:embed="rId6"/>
          <a:srcRect/>
          <a:stretch>
            <a:fillRect/>
          </a:stretch>
        </p:blipFill>
        <p:spPr bwMode="auto">
          <a:xfrm>
            <a:off x="2971800" y="2590800"/>
            <a:ext cx="3429000" cy="2438400"/>
          </a:xfrm>
          <a:prstGeom prst="rect">
            <a:avLst/>
          </a:prstGeom>
          <a:noFill/>
          <a:ln w="9525">
            <a:noFill/>
            <a:miter lim="800000"/>
            <a:headEnd/>
            <a:tailEnd/>
          </a:ln>
        </p:spPr>
      </p:pic>
      <p:sp>
        <p:nvSpPr>
          <p:cNvPr id="14342" name="Text Box 9"/>
          <p:cNvSpPr txBox="1">
            <a:spLocks noChangeArrowheads="1"/>
          </p:cNvSpPr>
          <p:nvPr/>
        </p:nvSpPr>
        <p:spPr bwMode="auto">
          <a:xfrm>
            <a:off x="228600" y="304800"/>
            <a:ext cx="8686800" cy="862013"/>
          </a:xfrm>
          <a:prstGeom prst="rect">
            <a:avLst/>
          </a:prstGeom>
          <a:noFill/>
          <a:ln w="9525">
            <a:noFill/>
            <a:miter lim="800000"/>
            <a:headEnd/>
            <a:tailEnd/>
          </a:ln>
        </p:spPr>
        <p:txBody>
          <a:bodyPr>
            <a:spAutoFit/>
          </a:bodyPr>
          <a:lstStyle/>
          <a:p>
            <a:pPr algn="ctr">
              <a:spcBef>
                <a:spcPct val="50000"/>
              </a:spcBef>
            </a:pPr>
            <a:r>
              <a:rPr lang="en-US" sz="2000">
                <a:solidFill>
                  <a:srgbClr val="7030A0"/>
                </a:solidFill>
                <a:latin typeface="Calibri" pitchFamily="34" charset="0"/>
              </a:rPr>
              <a:t>SỞ GIÁO DỤC VÀ ĐÀO TẠO KON TUM</a:t>
            </a:r>
          </a:p>
          <a:p>
            <a:pPr algn="ctr">
              <a:spcBef>
                <a:spcPct val="50000"/>
              </a:spcBef>
            </a:pPr>
            <a:r>
              <a:rPr lang="en-US" sz="2000">
                <a:solidFill>
                  <a:srgbClr val="7030A0"/>
                </a:solidFill>
                <a:latin typeface="Calibri" pitchFamily="34" charset="0"/>
              </a:rPr>
              <a:t>TRƯỜNG THPT QUANG TRUNG</a:t>
            </a:r>
          </a:p>
        </p:txBody>
      </p:sp>
      <p:pic>
        <p:nvPicPr>
          <p:cNvPr id="4109" name="500 miles.mid">
            <a:hlinkClick r:id="" action="ppaction://media"/>
          </p:cNvPr>
          <p:cNvPicPr>
            <a:picLocks noRot="1" noChangeAspect="1" noChangeArrowheads="1"/>
          </p:cNvPicPr>
          <p:nvPr>
            <a:audioFile r:link="rId1"/>
          </p:nvPr>
        </p:nvPicPr>
        <p:blipFill>
          <a:blip r:embed="rId7"/>
          <a:srcRect/>
          <a:stretch>
            <a:fillRect/>
          </a:stretch>
        </p:blipFill>
        <p:spPr bwMode="auto">
          <a:xfrm>
            <a:off x="4572000" y="3429000"/>
            <a:ext cx="304800" cy="304800"/>
          </a:xfrm>
          <a:prstGeom prst="rect">
            <a:avLst/>
          </a:prstGeom>
          <a:noFill/>
          <a:ln w="9525">
            <a:noFill/>
            <a:miter lim="800000"/>
            <a:headEnd/>
            <a:tailEnd/>
          </a:ln>
        </p:spPr>
      </p:pic>
      <p:sp>
        <p:nvSpPr>
          <p:cNvPr id="14344" name="Text Box 9"/>
          <p:cNvSpPr txBox="1">
            <a:spLocks noChangeArrowheads="1"/>
          </p:cNvSpPr>
          <p:nvPr/>
        </p:nvSpPr>
        <p:spPr bwMode="auto">
          <a:xfrm>
            <a:off x="228600" y="1371600"/>
            <a:ext cx="8686800" cy="1323975"/>
          </a:xfrm>
          <a:prstGeom prst="rect">
            <a:avLst/>
          </a:prstGeom>
          <a:noFill/>
          <a:ln w="9525">
            <a:noFill/>
            <a:miter lim="800000"/>
            <a:headEnd/>
            <a:tailEnd/>
          </a:ln>
        </p:spPr>
        <p:txBody>
          <a:bodyPr>
            <a:spAutoFit/>
          </a:bodyPr>
          <a:lstStyle/>
          <a:p>
            <a:pPr algn="ctr">
              <a:spcBef>
                <a:spcPct val="50000"/>
              </a:spcBef>
            </a:pPr>
            <a:r>
              <a:rPr lang="en-US" sz="4000" b="1">
                <a:solidFill>
                  <a:srgbClr val="0070C0"/>
                </a:solidFill>
                <a:latin typeface="Calibri" pitchFamily="34" charset="0"/>
              </a:rPr>
              <a:t>HỌC SINH LỚP 11B</a:t>
            </a:r>
            <a:r>
              <a:rPr lang="en-US" sz="4000" b="1" baseline="-25000">
                <a:solidFill>
                  <a:srgbClr val="0070C0"/>
                </a:solidFill>
                <a:latin typeface="Calibri" pitchFamily="34" charset="0"/>
              </a:rPr>
              <a:t>1</a:t>
            </a:r>
            <a:r>
              <a:rPr lang="en-US" sz="4000" b="1">
                <a:solidFill>
                  <a:srgbClr val="0070C0"/>
                </a:solidFill>
                <a:latin typeface="Calibri" pitchFamily="34" charset="0"/>
              </a:rPr>
              <a:t>CHÀO MỪNG CÁC THẦY CÔ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992" fill="hold"/>
                                        <p:tgtEl>
                                          <p:spTgt spid="410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10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228600" y="-242888"/>
            <a:ext cx="3983038" cy="1162051"/>
          </a:xfrm>
        </p:spPr>
        <p:txBody>
          <a:bodyPr/>
          <a:lstStyle/>
          <a:p>
            <a:pPr algn="just"/>
            <a:r>
              <a:rPr lang="en-US" sz="2800" b="1" i="1" smtClean="0">
                <a:solidFill>
                  <a:srgbClr val="FF0000"/>
                </a:solidFill>
                <a:latin typeface="Times New Roman" pitchFamily="18" charset="0"/>
                <a:cs typeface="Times New Roman" pitchFamily="18" charset="0"/>
              </a:rPr>
              <a:t>KIỂM TRA BÀI CŨ</a:t>
            </a:r>
          </a:p>
        </p:txBody>
      </p:sp>
      <p:sp>
        <p:nvSpPr>
          <p:cNvPr id="5" name="Text Placeholder 3"/>
          <p:cNvSpPr txBox="1">
            <a:spLocks/>
          </p:cNvSpPr>
          <p:nvPr/>
        </p:nvSpPr>
        <p:spPr bwMode="auto">
          <a:xfrm>
            <a:off x="228600" y="609600"/>
            <a:ext cx="2974975" cy="442913"/>
          </a:xfrm>
          <a:prstGeom prst="rect">
            <a:avLst/>
          </a:prstGeom>
          <a:noFill/>
          <a:ln w="9525">
            <a:noFill/>
            <a:miter lim="800000"/>
            <a:headEnd/>
            <a:tailEnd/>
          </a:ln>
        </p:spPr>
        <p:txBody>
          <a:bodyPr/>
          <a:lstStyle/>
          <a:p>
            <a:pPr marL="342900" indent="-342900" algn="just">
              <a:spcBef>
                <a:spcPct val="20000"/>
              </a:spcBef>
              <a:buClr>
                <a:schemeClr val="accent1"/>
              </a:buClr>
              <a:buSzPct val="70000"/>
            </a:pPr>
            <a:r>
              <a:rPr lang="en-US" sz="2400" b="1">
                <a:solidFill>
                  <a:srgbClr val="FF0000"/>
                </a:solidFill>
                <a:latin typeface="Times New Roman" pitchFamily="18" charset="0"/>
              </a:rPr>
              <a:t>* CÂU HỎI: </a:t>
            </a:r>
          </a:p>
        </p:txBody>
      </p:sp>
      <p:sp>
        <p:nvSpPr>
          <p:cNvPr id="6" name="TextBox 5"/>
          <p:cNvSpPr txBox="1">
            <a:spLocks noChangeArrowheads="1"/>
          </p:cNvSpPr>
          <p:nvPr/>
        </p:nvSpPr>
        <p:spPr bwMode="auto">
          <a:xfrm>
            <a:off x="152400" y="1066800"/>
            <a:ext cx="8451850" cy="2554288"/>
          </a:xfrm>
          <a:prstGeom prst="rect">
            <a:avLst/>
          </a:prstGeom>
          <a:noFill/>
          <a:ln w="9525">
            <a:noFill/>
            <a:miter lim="800000"/>
            <a:headEnd/>
            <a:tailEnd/>
          </a:ln>
        </p:spPr>
        <p:txBody>
          <a:bodyPr>
            <a:spAutoFit/>
          </a:bodyPr>
          <a:lstStyle/>
          <a:p>
            <a:pPr algn="just"/>
            <a:r>
              <a:rPr lang="en-US" sz="4000">
                <a:latin typeface="Times New Roman" pitchFamily="18" charset="0"/>
                <a:cs typeface="Times New Roman" pitchFamily="18" charset="0"/>
              </a:rPr>
              <a:t> 1.Nêu các tính chất của đường sức từ?</a:t>
            </a:r>
          </a:p>
          <a:p>
            <a:pPr algn="just"/>
            <a:r>
              <a:rPr lang="en-US" sz="4000">
                <a:latin typeface="Times New Roman" pitchFamily="18" charset="0"/>
                <a:cs typeface="Times New Roman" pitchFamily="18" charset="0"/>
              </a:rPr>
              <a:t> 2.Viết các công thức tính cảm ứng từ của  các dòng điện có dạng đặc biệt đã học?</a:t>
            </a:r>
          </a:p>
        </p:txBody>
      </p:sp>
      <p:sp>
        <p:nvSpPr>
          <p:cNvPr id="16388" name="Rectangle 2"/>
          <p:cNvSpPr>
            <a:spLocks noChangeArrowheads="1"/>
          </p:cNvSpPr>
          <p:nvPr/>
        </p:nvSpPr>
        <p:spPr bwMode="auto">
          <a:xfrm>
            <a:off x="4479925" y="-488950"/>
            <a:ext cx="184150" cy="368300"/>
          </a:xfrm>
          <a:prstGeom prst="rect">
            <a:avLst/>
          </a:prstGeom>
          <a:noFill/>
          <a:ln w="9525">
            <a:noFill/>
            <a:miter lim="800000"/>
            <a:headEnd/>
            <a:tailEnd/>
          </a:ln>
        </p:spPr>
        <p:txBody>
          <a:bodyPr wrap="none" anchor="ctr">
            <a:spAutoFit/>
          </a:bodyPr>
          <a:lstStyle/>
          <a:p>
            <a:pPr algn="just"/>
            <a:endParaRPr lang="vi-VN"/>
          </a:p>
        </p:txBody>
      </p:sp>
      <p:sp>
        <p:nvSpPr>
          <p:cNvPr id="16389" name="Rectangle 4"/>
          <p:cNvSpPr>
            <a:spLocks noChangeArrowheads="1"/>
          </p:cNvSpPr>
          <p:nvPr/>
        </p:nvSpPr>
        <p:spPr bwMode="auto">
          <a:xfrm>
            <a:off x="4479925" y="-488950"/>
            <a:ext cx="184150" cy="368300"/>
          </a:xfrm>
          <a:prstGeom prst="rect">
            <a:avLst/>
          </a:prstGeom>
          <a:noFill/>
          <a:ln w="9525">
            <a:noFill/>
            <a:miter lim="800000"/>
            <a:headEnd/>
            <a:tailEnd/>
          </a:ln>
        </p:spPr>
        <p:txBody>
          <a:bodyPr wrap="none" anchor="ctr">
            <a:spAutoFit/>
          </a:bodyPr>
          <a:lstStyle/>
          <a:p>
            <a:pPr algn="just"/>
            <a:endParaRPr lang="vi-VN"/>
          </a:p>
        </p:txBody>
      </p:sp>
      <p:sp>
        <p:nvSpPr>
          <p:cNvPr id="16390" name="Rectangle 6"/>
          <p:cNvSpPr>
            <a:spLocks noChangeArrowheads="1"/>
          </p:cNvSpPr>
          <p:nvPr/>
        </p:nvSpPr>
        <p:spPr bwMode="auto">
          <a:xfrm>
            <a:off x="4479925" y="-488950"/>
            <a:ext cx="184150" cy="368300"/>
          </a:xfrm>
          <a:prstGeom prst="rect">
            <a:avLst/>
          </a:prstGeom>
          <a:noFill/>
          <a:ln w="9525">
            <a:noFill/>
            <a:miter lim="800000"/>
            <a:headEnd/>
            <a:tailEnd/>
          </a:ln>
        </p:spPr>
        <p:txBody>
          <a:bodyPr wrap="none" anchor="ctr">
            <a:spAutoFit/>
          </a:bodyPr>
          <a:lstStyle/>
          <a:p>
            <a:pPr algn="just"/>
            <a:endParaRPr lang="vi-VN"/>
          </a:p>
        </p:txBody>
      </p:sp>
      <p:sp>
        <p:nvSpPr>
          <p:cNvPr id="16391" name="Rectangle 8"/>
          <p:cNvSpPr>
            <a:spLocks noChangeArrowheads="1"/>
          </p:cNvSpPr>
          <p:nvPr/>
        </p:nvSpPr>
        <p:spPr bwMode="auto">
          <a:xfrm>
            <a:off x="4479925" y="-488950"/>
            <a:ext cx="184150" cy="368300"/>
          </a:xfrm>
          <a:prstGeom prst="rect">
            <a:avLst/>
          </a:prstGeom>
          <a:noFill/>
          <a:ln w="9525">
            <a:noFill/>
            <a:miter lim="800000"/>
            <a:headEnd/>
            <a:tailEnd/>
          </a:ln>
        </p:spPr>
        <p:txBody>
          <a:bodyPr wrap="none" anchor="ctr">
            <a:spAutoFit/>
          </a:bodyPr>
          <a:lstStyle/>
          <a:p>
            <a:pPr algn="just"/>
            <a:endParaRPr lang="vi-VN"/>
          </a:p>
        </p:txBody>
      </p:sp>
      <p:sp>
        <p:nvSpPr>
          <p:cNvPr id="16392" name="Rectangle 10"/>
          <p:cNvSpPr>
            <a:spLocks noChangeArrowheads="1"/>
          </p:cNvSpPr>
          <p:nvPr/>
        </p:nvSpPr>
        <p:spPr bwMode="auto">
          <a:xfrm>
            <a:off x="4479925" y="-717550"/>
            <a:ext cx="184150" cy="368300"/>
          </a:xfrm>
          <a:prstGeom prst="rect">
            <a:avLst/>
          </a:prstGeom>
          <a:noFill/>
          <a:ln w="9525">
            <a:noFill/>
            <a:miter lim="800000"/>
            <a:headEnd/>
            <a:tailEnd/>
          </a:ln>
        </p:spPr>
        <p:txBody>
          <a:bodyPr wrap="none" anchor="ctr">
            <a:spAutoFit/>
          </a:bodyPr>
          <a:lstStyle/>
          <a:p>
            <a:pPr algn="just"/>
            <a:endParaRPr lang="vi-VN"/>
          </a:p>
        </p:txBody>
      </p:sp>
      <p:sp>
        <p:nvSpPr>
          <p:cNvPr id="16393" name="Rectangle 12"/>
          <p:cNvSpPr>
            <a:spLocks noChangeArrowheads="1"/>
          </p:cNvSpPr>
          <p:nvPr/>
        </p:nvSpPr>
        <p:spPr bwMode="auto">
          <a:xfrm>
            <a:off x="4479925" y="-717550"/>
            <a:ext cx="184150" cy="368300"/>
          </a:xfrm>
          <a:prstGeom prst="rect">
            <a:avLst/>
          </a:prstGeom>
          <a:noFill/>
          <a:ln w="9525">
            <a:noFill/>
            <a:miter lim="800000"/>
            <a:headEnd/>
            <a:tailEnd/>
          </a:ln>
        </p:spPr>
        <p:txBody>
          <a:bodyPr wrap="none" anchor="ctr">
            <a:spAutoFit/>
          </a:bodyPr>
          <a:lstStyle/>
          <a:p>
            <a:pPr algn="just"/>
            <a:endParaRPr lang="vi-VN"/>
          </a:p>
        </p:txBody>
      </p:sp>
      <p:sp>
        <p:nvSpPr>
          <p:cNvPr id="16394" name="Rectangle 14"/>
          <p:cNvSpPr>
            <a:spLocks noChangeArrowheads="1"/>
          </p:cNvSpPr>
          <p:nvPr/>
        </p:nvSpPr>
        <p:spPr bwMode="auto">
          <a:xfrm>
            <a:off x="4479925" y="-717550"/>
            <a:ext cx="184150" cy="368300"/>
          </a:xfrm>
          <a:prstGeom prst="rect">
            <a:avLst/>
          </a:prstGeom>
          <a:noFill/>
          <a:ln w="9525">
            <a:noFill/>
            <a:miter lim="800000"/>
            <a:headEnd/>
            <a:tailEnd/>
          </a:ln>
        </p:spPr>
        <p:txBody>
          <a:bodyPr wrap="none" anchor="ctr">
            <a:spAutoFit/>
          </a:bodyPr>
          <a:lstStyle/>
          <a:p>
            <a:pPr algn="just"/>
            <a:endParaRPr lang="vi-VN"/>
          </a:p>
        </p:txBody>
      </p:sp>
      <p:sp>
        <p:nvSpPr>
          <p:cNvPr id="16395" name="Rectangle 16"/>
          <p:cNvSpPr>
            <a:spLocks noChangeArrowheads="1"/>
          </p:cNvSpPr>
          <p:nvPr/>
        </p:nvSpPr>
        <p:spPr bwMode="auto">
          <a:xfrm>
            <a:off x="4479925" y="-717550"/>
            <a:ext cx="184150" cy="368300"/>
          </a:xfrm>
          <a:prstGeom prst="rect">
            <a:avLst/>
          </a:prstGeom>
          <a:noFill/>
          <a:ln w="9525">
            <a:noFill/>
            <a:miter lim="800000"/>
            <a:headEnd/>
            <a:tailEnd/>
          </a:ln>
        </p:spPr>
        <p:txBody>
          <a:bodyPr wrap="none" anchor="ctr">
            <a:spAutoFit/>
          </a:bodyPr>
          <a:lstStyle/>
          <a:p>
            <a:pPr algn="just"/>
            <a:endParaRPr lang="vi-VN"/>
          </a:p>
        </p:txBody>
      </p:sp>
      <p:pic>
        <p:nvPicPr>
          <p:cNvPr id="16396" name="Picture 1"/>
          <p:cNvPicPr>
            <a:picLocks noChangeAspect="1"/>
          </p:cNvPicPr>
          <p:nvPr/>
        </p:nvPicPr>
        <p:blipFill>
          <a:blip r:embed="rId2"/>
          <a:srcRect/>
          <a:stretch>
            <a:fillRect/>
          </a:stretch>
        </p:blipFill>
        <p:spPr bwMode="auto">
          <a:xfrm>
            <a:off x="8278813" y="115888"/>
            <a:ext cx="614362" cy="16589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914400"/>
            <a:ext cx="8178800" cy="1512888"/>
          </a:xfrm>
        </p:spPr>
        <p:txBody>
          <a:bodyPr>
            <a:normAutofit/>
          </a:bodyPr>
          <a:lstStyle/>
          <a:p>
            <a:pPr algn="ctr">
              <a:tabLst>
                <a:tab pos="1619250" algn="l"/>
              </a:tabLst>
            </a:pPr>
            <a:r>
              <a:rPr lang="en-US" sz="3600" i="1" cap="none" smtClean="0">
                <a:solidFill>
                  <a:srgbClr val="FF0000"/>
                </a:solidFill>
                <a:latin typeface="Bodoni MT"/>
                <a:cs typeface="Times New Roman" pitchFamily="18" charset="0"/>
              </a:rPr>
              <a:t>BÀI 23: </a:t>
            </a:r>
            <a:r>
              <a:rPr lang="en-US" sz="4800" cap="none" smtClean="0">
                <a:solidFill>
                  <a:srgbClr val="FF0000"/>
                </a:solidFill>
                <a:latin typeface="Bodoni MT"/>
                <a:cs typeface="Tahoma" pitchFamily="34" charset="0"/>
              </a:rPr>
              <a:t>Từ THÔNG </a:t>
            </a:r>
            <a:br>
              <a:rPr lang="en-US" sz="4800" cap="none" smtClean="0">
                <a:solidFill>
                  <a:srgbClr val="FF0000"/>
                </a:solidFill>
                <a:latin typeface="Bodoni MT"/>
                <a:cs typeface="Tahoma" pitchFamily="34" charset="0"/>
              </a:rPr>
            </a:br>
            <a:r>
              <a:rPr lang="en-US" sz="4800" cap="none" smtClean="0">
                <a:solidFill>
                  <a:srgbClr val="FF0000"/>
                </a:solidFill>
                <a:latin typeface="Bodoni MT"/>
                <a:cs typeface="Tahoma" pitchFamily="34" charset="0"/>
              </a:rPr>
              <a:t> CảM ứNG ĐIệN Từ</a:t>
            </a:r>
            <a:endParaRPr lang="vi-VN" sz="4800" cap="none" smtClean="0">
              <a:solidFill>
                <a:srgbClr val="FF0000"/>
              </a:solidFill>
              <a:latin typeface="Tahoma" pitchFamily="34" charset="0"/>
              <a:cs typeface="Tahoma" pitchFamily="34" charset="0"/>
            </a:endParaRPr>
          </a:p>
        </p:txBody>
      </p:sp>
      <p:pic>
        <p:nvPicPr>
          <p:cNvPr id="12" name="Picture 11" descr="Faraday"/>
          <p:cNvPicPr>
            <a:picLocks noChangeAspect="1" noChangeArrowheads="1"/>
          </p:cNvPicPr>
          <p:nvPr/>
        </p:nvPicPr>
        <p:blipFill>
          <a:blip r:embed="rId2"/>
          <a:srcRect/>
          <a:stretch>
            <a:fillRect/>
          </a:stretch>
        </p:blipFill>
        <p:spPr bwMode="auto">
          <a:xfrm>
            <a:off x="304800" y="2590800"/>
            <a:ext cx="3581400" cy="4171950"/>
          </a:xfrm>
          <a:prstGeom prst="rect">
            <a:avLst/>
          </a:prstGeom>
          <a:noFill/>
          <a:ln w="9525">
            <a:noFill/>
            <a:miter lim="800000"/>
            <a:headEnd/>
            <a:tailEnd/>
          </a:ln>
        </p:spPr>
      </p:pic>
      <p:sp>
        <p:nvSpPr>
          <p:cNvPr id="17411" name="TextBox 12"/>
          <p:cNvSpPr txBox="1">
            <a:spLocks noChangeArrowheads="1"/>
          </p:cNvSpPr>
          <p:nvPr/>
        </p:nvSpPr>
        <p:spPr bwMode="auto">
          <a:xfrm>
            <a:off x="239713" y="5876925"/>
            <a:ext cx="4187825" cy="831850"/>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cs typeface="Times New Roman" pitchFamily="18" charset="0"/>
              </a:rPr>
              <a:t>    Nhà vật lý người Anh</a:t>
            </a:r>
          </a:p>
          <a:p>
            <a:r>
              <a:rPr lang="en-US" sz="2400">
                <a:solidFill>
                  <a:schemeClr val="bg1"/>
                </a:solidFill>
                <a:latin typeface="Times New Roman" pitchFamily="18" charset="0"/>
                <a:cs typeface="Times New Roman" pitchFamily="18" charset="0"/>
              </a:rPr>
              <a:t>Michael Faraday (1791-1867)</a:t>
            </a:r>
            <a:endParaRPr lang="vi-VN" sz="2400">
              <a:solidFill>
                <a:schemeClr val="bg1"/>
              </a:solidFill>
              <a:latin typeface="Times New Roman" pitchFamily="18" charset="0"/>
              <a:cs typeface="Times New Roman" pitchFamily="18" charset="0"/>
            </a:endParaRPr>
          </a:p>
        </p:txBody>
      </p:sp>
      <p:pic>
        <p:nvPicPr>
          <p:cNvPr id="6" name="Picture 27" descr="Picture5"/>
          <p:cNvPicPr>
            <a:picLocks noChangeAspect="1" noChangeArrowheads="1"/>
          </p:cNvPicPr>
          <p:nvPr/>
        </p:nvPicPr>
        <p:blipFill>
          <a:blip r:embed="rId3"/>
          <a:srcRect/>
          <a:stretch>
            <a:fillRect/>
          </a:stretch>
        </p:blipFill>
        <p:spPr bwMode="auto">
          <a:xfrm>
            <a:off x="7467600" y="5221288"/>
            <a:ext cx="1676400" cy="1636712"/>
          </a:xfrm>
          <a:prstGeom prst="rect">
            <a:avLst/>
          </a:prstGeom>
          <a:noFill/>
          <a:ln w="9525">
            <a:noFill/>
            <a:miter lim="800000"/>
            <a:headEnd/>
            <a:tailEnd/>
          </a:ln>
        </p:spPr>
      </p:pic>
      <p:sp>
        <p:nvSpPr>
          <p:cNvPr id="8" name="Cloud Callout 7"/>
          <p:cNvSpPr/>
          <p:nvPr/>
        </p:nvSpPr>
        <p:spPr>
          <a:xfrm>
            <a:off x="3581400" y="3048000"/>
            <a:ext cx="4038600" cy="2971800"/>
          </a:xfrm>
          <a:prstGeom prst="cloudCallout">
            <a:avLst>
              <a:gd name="adj1" fmla="val 49345"/>
              <a:gd name="adj2" fmla="val 36529"/>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900" i="1" dirty="0">
                <a:solidFill>
                  <a:schemeClr val="bg1"/>
                </a:solidFill>
                <a:latin typeface="Times New Roman" pitchFamily="18" charset="0"/>
                <a:cs typeface="Times New Roman" pitchFamily="18" charset="0"/>
              </a:rPr>
              <a:t> </a:t>
            </a:r>
            <a:r>
              <a:rPr lang="en-US" sz="2900" dirty="0" err="1">
                <a:solidFill>
                  <a:schemeClr val="accent6">
                    <a:lumMod val="50000"/>
                  </a:schemeClr>
                </a:solidFill>
                <a:latin typeface="Times New Roman" pitchFamily="18" charset="0"/>
                <a:cs typeface="Times New Roman" pitchFamily="18" charset="0"/>
              </a:rPr>
              <a:t>Trong</a:t>
            </a:r>
            <a:r>
              <a:rPr lang="en-US" sz="2900" i="1" dirty="0">
                <a:solidFill>
                  <a:schemeClr val="accent6">
                    <a:lumMod val="50000"/>
                  </a:schemeClr>
                </a:solidFill>
                <a:latin typeface="Times New Roman" pitchFamily="18" charset="0"/>
                <a:cs typeface="Times New Roman" pitchFamily="18" charset="0"/>
              </a:rPr>
              <a:t> </a:t>
            </a:r>
          </a:p>
          <a:p>
            <a:pPr algn="ctr" fontAlgn="auto">
              <a:spcBef>
                <a:spcPts val="0"/>
              </a:spcBef>
              <a:spcAft>
                <a:spcPts val="0"/>
              </a:spcAft>
              <a:defRPr/>
            </a:pPr>
            <a:r>
              <a:rPr lang="en-US" sz="2900" b="1" i="1" dirty="0" err="1">
                <a:solidFill>
                  <a:schemeClr val="accent6">
                    <a:lumMod val="50000"/>
                  </a:schemeClr>
                </a:solidFill>
                <a:latin typeface="Times New Roman" pitchFamily="18" charset="0"/>
                <a:cs typeface="Times New Roman" pitchFamily="18" charset="0"/>
              </a:rPr>
              <a:t>điều</a:t>
            </a:r>
            <a:r>
              <a:rPr lang="en-US" sz="2900" b="1" i="1" dirty="0">
                <a:solidFill>
                  <a:schemeClr val="accent6">
                    <a:lumMod val="50000"/>
                  </a:schemeClr>
                </a:solidFill>
                <a:latin typeface="Times New Roman" pitchFamily="18" charset="0"/>
                <a:cs typeface="Times New Roman" pitchFamily="18" charset="0"/>
              </a:rPr>
              <a:t> </a:t>
            </a:r>
            <a:r>
              <a:rPr lang="en-US" sz="2900" b="1" i="1" dirty="0" err="1">
                <a:solidFill>
                  <a:schemeClr val="accent6">
                    <a:lumMod val="50000"/>
                  </a:schemeClr>
                </a:solidFill>
                <a:latin typeface="Times New Roman" pitchFamily="18" charset="0"/>
                <a:cs typeface="Times New Roman" pitchFamily="18" charset="0"/>
              </a:rPr>
              <a:t>kiện</a:t>
            </a:r>
            <a:r>
              <a:rPr lang="en-US" sz="2900" b="1" i="1" dirty="0">
                <a:solidFill>
                  <a:schemeClr val="accent6">
                    <a:lumMod val="50000"/>
                  </a:schemeClr>
                </a:solidFill>
                <a:latin typeface="Times New Roman" pitchFamily="18" charset="0"/>
                <a:cs typeface="Times New Roman" pitchFamily="18" charset="0"/>
              </a:rPr>
              <a:t> </a:t>
            </a:r>
            <a:r>
              <a:rPr lang="en-US" sz="2900" b="1" i="1" dirty="0" err="1">
                <a:solidFill>
                  <a:schemeClr val="accent6">
                    <a:lumMod val="50000"/>
                  </a:schemeClr>
                </a:solidFill>
                <a:latin typeface="Times New Roman" pitchFamily="18" charset="0"/>
                <a:cs typeface="Times New Roman" pitchFamily="18" charset="0"/>
              </a:rPr>
              <a:t>nào</a:t>
            </a:r>
            <a:endParaRPr lang="en-US" sz="2900" b="1" i="1" dirty="0">
              <a:solidFill>
                <a:schemeClr val="accent6">
                  <a:lumMod val="50000"/>
                </a:schemeClr>
              </a:solidFill>
              <a:latin typeface="Times New Roman" pitchFamily="18" charset="0"/>
              <a:cs typeface="Times New Roman" pitchFamily="18" charset="0"/>
            </a:endParaRPr>
          </a:p>
          <a:p>
            <a:pPr algn="ctr" fontAlgn="auto">
              <a:spcBef>
                <a:spcPts val="0"/>
              </a:spcBef>
              <a:spcAft>
                <a:spcPts val="0"/>
              </a:spcAft>
              <a:defRPr/>
            </a:pPr>
            <a:r>
              <a:rPr lang="en-US" sz="2900" b="1" i="1" dirty="0">
                <a:solidFill>
                  <a:schemeClr val="accent6">
                    <a:lumMod val="50000"/>
                  </a:schemeClr>
                </a:solidFill>
                <a:latin typeface="Times New Roman" pitchFamily="18" charset="0"/>
                <a:cs typeface="Times New Roman" pitchFamily="18" charset="0"/>
              </a:rPr>
              <a:t> </a:t>
            </a:r>
            <a:r>
              <a:rPr lang="en-US" sz="2900" b="1" i="1" dirty="0" err="1">
                <a:solidFill>
                  <a:schemeClr val="accent6">
                    <a:lumMod val="50000"/>
                  </a:schemeClr>
                </a:solidFill>
                <a:latin typeface="Times New Roman" pitchFamily="18" charset="0"/>
                <a:cs typeface="Times New Roman" pitchFamily="18" charset="0"/>
              </a:rPr>
              <a:t>từ</a:t>
            </a:r>
            <a:r>
              <a:rPr lang="en-US" sz="2900" b="1" i="1" dirty="0">
                <a:solidFill>
                  <a:schemeClr val="accent6">
                    <a:lumMod val="50000"/>
                  </a:schemeClr>
                </a:solidFill>
                <a:latin typeface="Times New Roman" pitchFamily="18" charset="0"/>
                <a:cs typeface="Times New Roman" pitchFamily="18" charset="0"/>
              </a:rPr>
              <a:t> </a:t>
            </a:r>
            <a:r>
              <a:rPr lang="en-US" sz="2900" b="1" i="1" dirty="0" err="1">
                <a:solidFill>
                  <a:schemeClr val="accent6">
                    <a:lumMod val="50000"/>
                  </a:schemeClr>
                </a:solidFill>
                <a:latin typeface="Times New Roman" pitchFamily="18" charset="0"/>
                <a:cs typeface="Times New Roman" pitchFamily="18" charset="0"/>
              </a:rPr>
              <a:t>trường</a:t>
            </a:r>
            <a:r>
              <a:rPr lang="en-US" sz="2900" b="1" i="1" dirty="0">
                <a:solidFill>
                  <a:schemeClr val="accent6">
                    <a:lumMod val="50000"/>
                  </a:schemeClr>
                </a:solidFill>
                <a:latin typeface="Times New Roman" pitchFamily="18" charset="0"/>
                <a:cs typeface="Times New Roman" pitchFamily="18" charset="0"/>
              </a:rPr>
              <a:t> </a:t>
            </a:r>
          </a:p>
          <a:p>
            <a:pPr algn="ctr" fontAlgn="auto">
              <a:spcBef>
                <a:spcPts val="0"/>
              </a:spcBef>
              <a:spcAft>
                <a:spcPts val="0"/>
              </a:spcAft>
              <a:defRPr/>
            </a:pPr>
            <a:r>
              <a:rPr lang="en-US" sz="2900" dirty="0" err="1">
                <a:solidFill>
                  <a:schemeClr val="accent6">
                    <a:lumMod val="50000"/>
                  </a:schemeClr>
                </a:solidFill>
                <a:latin typeface="Times New Roman" pitchFamily="18" charset="0"/>
                <a:cs typeface="Times New Roman" pitchFamily="18" charset="0"/>
              </a:rPr>
              <a:t>gây</a:t>
            </a:r>
            <a:r>
              <a:rPr lang="en-US" sz="2900" dirty="0">
                <a:solidFill>
                  <a:schemeClr val="accent6">
                    <a:lumMod val="50000"/>
                  </a:schemeClr>
                </a:solidFill>
                <a:latin typeface="Times New Roman" pitchFamily="18" charset="0"/>
                <a:cs typeface="Times New Roman" pitchFamily="18" charset="0"/>
              </a:rPr>
              <a:t> </a:t>
            </a:r>
            <a:r>
              <a:rPr lang="en-US" sz="2900" dirty="0" err="1">
                <a:solidFill>
                  <a:schemeClr val="accent6">
                    <a:lumMod val="50000"/>
                  </a:schemeClr>
                </a:solidFill>
                <a:latin typeface="Times New Roman" pitchFamily="18" charset="0"/>
                <a:cs typeface="Times New Roman" pitchFamily="18" charset="0"/>
              </a:rPr>
              <a:t>ra</a:t>
            </a:r>
            <a:r>
              <a:rPr lang="en-US" sz="2900" dirty="0">
                <a:solidFill>
                  <a:schemeClr val="accent6">
                    <a:lumMod val="50000"/>
                  </a:schemeClr>
                </a:solidFill>
                <a:latin typeface="Times New Roman" pitchFamily="18" charset="0"/>
                <a:cs typeface="Times New Roman" pitchFamily="18" charset="0"/>
              </a:rPr>
              <a:t> </a:t>
            </a:r>
          </a:p>
          <a:p>
            <a:pPr algn="ctr" fontAlgn="auto">
              <a:spcBef>
                <a:spcPts val="0"/>
              </a:spcBef>
              <a:spcAft>
                <a:spcPts val="0"/>
              </a:spcAft>
              <a:defRPr/>
            </a:pPr>
            <a:r>
              <a:rPr lang="en-US" sz="2900" b="1" i="1" dirty="0" err="1">
                <a:solidFill>
                  <a:schemeClr val="accent6">
                    <a:lumMod val="50000"/>
                  </a:schemeClr>
                </a:solidFill>
                <a:latin typeface="Times New Roman" pitchFamily="18" charset="0"/>
                <a:cs typeface="Times New Roman" pitchFamily="18" charset="0"/>
              </a:rPr>
              <a:t>dòng</a:t>
            </a:r>
            <a:r>
              <a:rPr lang="en-US" sz="2900" b="1" i="1" dirty="0">
                <a:solidFill>
                  <a:schemeClr val="accent6">
                    <a:lumMod val="50000"/>
                  </a:schemeClr>
                </a:solidFill>
                <a:latin typeface="Times New Roman" pitchFamily="18" charset="0"/>
                <a:cs typeface="Times New Roman" pitchFamily="18" charset="0"/>
              </a:rPr>
              <a:t> </a:t>
            </a:r>
            <a:r>
              <a:rPr lang="en-US" sz="2900" b="1" i="1" dirty="0" err="1">
                <a:solidFill>
                  <a:schemeClr val="accent6">
                    <a:lumMod val="50000"/>
                  </a:schemeClr>
                </a:solidFill>
                <a:latin typeface="Times New Roman" pitchFamily="18" charset="0"/>
                <a:cs typeface="Times New Roman" pitchFamily="18" charset="0"/>
              </a:rPr>
              <a:t>điện</a:t>
            </a:r>
            <a:r>
              <a:rPr lang="en-US" sz="2900" b="1" i="1" dirty="0">
                <a:solidFill>
                  <a:schemeClr val="accent6">
                    <a:lumMod val="50000"/>
                  </a:schemeClr>
                </a:solidFill>
                <a:latin typeface="Times New Roman" pitchFamily="18" charset="0"/>
                <a:cs typeface="Times New Roman" pitchFamily="18" charset="0"/>
              </a:rPr>
              <a:t> </a:t>
            </a:r>
            <a:r>
              <a:rPr lang="en-US" sz="2900" i="1" dirty="0">
                <a:solidFill>
                  <a:schemeClr val="accent6">
                    <a:lumMod val="50000"/>
                  </a:schemeClr>
                </a:solidFill>
                <a:latin typeface="Times New Roman" pitchFamily="18" charset="0"/>
                <a:cs typeface="Times New Roman" pitchFamily="18" charset="0"/>
              </a:rPr>
              <a:t>? </a:t>
            </a:r>
          </a:p>
          <a:p>
            <a:pPr algn="ctr" fontAlgn="auto">
              <a:spcBef>
                <a:spcPts val="0"/>
              </a:spcBef>
              <a:spcAft>
                <a:spcPts val="0"/>
              </a:spcAft>
              <a:defRPr/>
            </a:pPr>
            <a:endParaRPr lang="vi-VN" sz="2900" dirty="0">
              <a:solidFill>
                <a:schemeClr val="bg1"/>
              </a:solidFill>
            </a:endParaRPr>
          </a:p>
        </p:txBody>
      </p:sp>
      <p:sp>
        <p:nvSpPr>
          <p:cNvPr id="9" name="Title 6"/>
          <p:cNvSpPr txBox="1">
            <a:spLocks/>
          </p:cNvSpPr>
          <p:nvPr/>
        </p:nvSpPr>
        <p:spPr>
          <a:xfrm>
            <a:off x="457200" y="239713"/>
            <a:ext cx="8178800" cy="1055687"/>
          </a:xfrm>
          <a:prstGeom prst="rect">
            <a:avLst/>
          </a:prstGeom>
        </p:spPr>
        <p:txBody>
          <a:bodyPr>
            <a:normAutofit/>
          </a:bodyPr>
          <a:lstStyle/>
          <a:p>
            <a:pPr algn="ctr">
              <a:tabLst>
                <a:tab pos="1619250" algn="l"/>
              </a:tabLst>
            </a:pPr>
            <a:r>
              <a:rPr lang="en-US" sz="3900">
                <a:solidFill>
                  <a:srgbClr val="FF0000"/>
                </a:solidFill>
                <a:latin typeface="Tahoma" pitchFamily="34" charset="0"/>
                <a:cs typeface="Tahoma" pitchFamily="34" charset="0"/>
              </a:rPr>
              <a:t>CHƯƠNG V. CẢM ỨNG ĐIệN Từ</a:t>
            </a:r>
            <a:endParaRPr lang="vi-VN" sz="3900">
              <a:solidFill>
                <a:srgbClr val="FF0000"/>
              </a:solidFill>
              <a:latin typeface="Tahoma" pitchFamily="34" charset="0"/>
              <a:cs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xit" presetSubtype="10" fill="hold" grpId="1" nodeType="clickEffect">
                                  <p:stCondLst>
                                    <p:cond delay="0"/>
                                  </p:stCondLst>
                                  <p:childTnLst>
                                    <p:animEffect transition="out" filter="blinds(horizontal)">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par>
                                <p:cTn id="21" presetID="3" presetClass="exit" presetSubtype="10" fill="hold" nodeType="withEffect">
                                  <p:stCondLst>
                                    <p:cond delay="0"/>
                                  </p:stCondLst>
                                  <p:childTnLst>
                                    <p:animEffect transition="out" filter="blinds(horizontal)">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par>
                                <p:cTn id="24" presetID="3" presetClass="exit" presetSubtype="10" fill="hold" nodeType="withEffect">
                                  <p:stCondLst>
                                    <p:cond delay="0"/>
                                  </p:stCondLst>
                                  <p:childTnLst>
                                    <p:animEffect transition="out" filter="blinds(horizontal)">
                                      <p:cBhvr>
                                        <p:cTn id="25" dur="500"/>
                                        <p:tgtEl>
                                          <p:spTgt spid="12"/>
                                        </p:tgtEl>
                                      </p:cBhvr>
                                    </p:animEffect>
                                    <p:set>
                                      <p:cBhvr>
                                        <p:cTn id="26" dur="1" fill="hold">
                                          <p:stCondLst>
                                            <p:cond delay="499"/>
                                          </p:stCondLst>
                                        </p:cTn>
                                        <p:tgtEl>
                                          <p:spTgt spid="12"/>
                                        </p:tgtEl>
                                        <p:attrNameLst>
                                          <p:attrName>style.visibility</p:attrName>
                                        </p:attrNameLst>
                                      </p:cBhvr>
                                      <p:to>
                                        <p:strVal val="hidden"/>
                                      </p:to>
                                    </p:set>
                                  </p:childTnLst>
                                </p:cTn>
                              </p:par>
                              <p:par>
                                <p:cTn id="27" presetID="3" presetClass="entr" presetSubtype="1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linds(horizont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linds(horizontal)">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8" grpId="1"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txBox="1">
            <a:spLocks/>
          </p:cNvSpPr>
          <p:nvPr/>
        </p:nvSpPr>
        <p:spPr>
          <a:xfrm>
            <a:off x="0" y="76200"/>
            <a:ext cx="9144000" cy="838200"/>
          </a:xfrm>
          <a:prstGeom prst="rect">
            <a:avLst/>
          </a:prstGeom>
        </p:spPr>
        <p:txBody>
          <a:bodyPr>
            <a:normAutofit/>
          </a:bodyPr>
          <a:lstStyle/>
          <a:p>
            <a:pPr>
              <a:tabLst>
                <a:tab pos="1619250" algn="l"/>
              </a:tabLst>
            </a:pPr>
            <a:r>
              <a:rPr lang="en-US" sz="3000" b="1" i="1">
                <a:solidFill>
                  <a:srgbClr val="FF0000"/>
                </a:solidFill>
                <a:latin typeface="Bodoni MT"/>
                <a:cs typeface="Times New Roman" pitchFamily="18" charset="0"/>
              </a:rPr>
              <a:t>BÀI</a:t>
            </a:r>
            <a:r>
              <a:rPr lang="en-US" sz="3600" b="1" i="1">
                <a:solidFill>
                  <a:srgbClr val="FF0000"/>
                </a:solidFill>
                <a:latin typeface="Bodoni MT"/>
                <a:cs typeface="Times New Roman" pitchFamily="18" charset="0"/>
              </a:rPr>
              <a:t> : </a:t>
            </a:r>
            <a:r>
              <a:rPr lang="en-US" sz="3700" b="1">
                <a:solidFill>
                  <a:srgbClr val="FF0000"/>
                </a:solidFill>
                <a:latin typeface="Bodoni MT"/>
                <a:cs typeface="Tahoma" pitchFamily="34" charset="0"/>
              </a:rPr>
              <a:t>Từ THÔNG CảM ứNG ĐIệN Từ (T</a:t>
            </a:r>
            <a:r>
              <a:rPr lang="en-US" sz="3700" b="1" baseline="-25000">
                <a:solidFill>
                  <a:srgbClr val="FF0000"/>
                </a:solidFill>
                <a:latin typeface="Bodoni MT"/>
                <a:cs typeface="Tahoma" pitchFamily="34" charset="0"/>
              </a:rPr>
              <a:t>1</a:t>
            </a:r>
            <a:r>
              <a:rPr lang="en-US" sz="3700" b="1">
                <a:solidFill>
                  <a:srgbClr val="FF0000"/>
                </a:solidFill>
                <a:latin typeface="Bodoni MT"/>
                <a:cs typeface="Tahoma" pitchFamily="34" charset="0"/>
              </a:rPr>
              <a:t>)</a:t>
            </a:r>
            <a:endParaRPr lang="vi-VN" sz="3700" b="1">
              <a:solidFill>
                <a:srgbClr val="FF0000"/>
              </a:solidFill>
              <a:latin typeface="Tahoma" pitchFamily="34" charset="0"/>
              <a:cs typeface="Tahoma" pitchFamily="34" charset="0"/>
            </a:endParaRPr>
          </a:p>
        </p:txBody>
      </p:sp>
      <p:sp>
        <p:nvSpPr>
          <p:cNvPr id="5" name="TextBox 5"/>
          <p:cNvSpPr txBox="1">
            <a:spLocks noChangeArrowheads="1"/>
          </p:cNvSpPr>
          <p:nvPr/>
        </p:nvSpPr>
        <p:spPr bwMode="auto">
          <a:xfrm>
            <a:off x="1371600" y="1143000"/>
            <a:ext cx="6553200" cy="3170238"/>
          </a:xfrm>
          <a:prstGeom prst="rect">
            <a:avLst/>
          </a:prstGeom>
          <a:noFill/>
          <a:ln w="9525">
            <a:noFill/>
            <a:miter lim="800000"/>
            <a:headEnd/>
            <a:tailEnd/>
          </a:ln>
        </p:spPr>
        <p:txBody>
          <a:bodyPr>
            <a:spAutoFit/>
          </a:bodyPr>
          <a:lstStyle/>
          <a:p>
            <a:pPr algn="just"/>
            <a:r>
              <a:rPr lang="en-US" sz="4000">
                <a:latin typeface="Times New Roman" pitchFamily="18" charset="0"/>
                <a:cs typeface="Times New Roman" pitchFamily="18" charset="0"/>
              </a:rPr>
              <a:t>1.Từ thông.</a:t>
            </a:r>
          </a:p>
          <a:p>
            <a:pPr algn="just"/>
            <a:r>
              <a:rPr lang="en-US" sz="4000">
                <a:latin typeface="Times New Roman" pitchFamily="18" charset="0"/>
                <a:cs typeface="Times New Roman" pitchFamily="18" charset="0"/>
              </a:rPr>
              <a:t>2.Hiện tượng cảm ứng điện từ.</a:t>
            </a:r>
          </a:p>
          <a:p>
            <a:pPr algn="just"/>
            <a:r>
              <a:rPr lang="en-US" sz="4000">
                <a:latin typeface="Times New Roman" pitchFamily="18" charset="0"/>
                <a:cs typeface="Times New Roman" pitchFamily="18" charset="0"/>
              </a:rPr>
              <a:t>3.Định luật Len-xơ về chiều dòng điện cảm ứng</a:t>
            </a:r>
          </a:p>
          <a:p>
            <a:pPr algn="just"/>
            <a:r>
              <a:rPr lang="en-US" sz="4000">
                <a:latin typeface="Times New Roman" pitchFamily="18" charset="0"/>
                <a:cs typeface="Times New Roman" pitchFamily="18" charset="0"/>
              </a:rPr>
              <a:t>4.Dòng điện Fu-Cô</a:t>
            </a:r>
          </a:p>
        </p:txBody>
      </p:sp>
      <p:sp>
        <p:nvSpPr>
          <p:cNvPr id="7" name="TextBox 5"/>
          <p:cNvSpPr txBox="1">
            <a:spLocks noChangeArrowheads="1"/>
          </p:cNvSpPr>
          <p:nvPr/>
        </p:nvSpPr>
        <p:spPr bwMode="auto">
          <a:xfrm>
            <a:off x="0" y="685800"/>
            <a:ext cx="8839200" cy="708025"/>
          </a:xfrm>
          <a:prstGeom prst="rect">
            <a:avLst/>
          </a:prstGeom>
          <a:noFill/>
          <a:ln w="9525">
            <a:noFill/>
            <a:miter lim="800000"/>
            <a:headEnd/>
            <a:tailEnd/>
          </a:ln>
        </p:spPr>
        <p:txBody>
          <a:bodyPr>
            <a:spAutoFit/>
          </a:bodyPr>
          <a:lstStyle/>
          <a:p>
            <a:pPr algn="just"/>
            <a:r>
              <a:rPr lang="en-US" sz="4000">
                <a:latin typeface="Times New Roman" pitchFamily="18" charset="0"/>
                <a:cs typeface="Times New Roman" pitchFamily="18" charset="0"/>
              </a:rPr>
              <a:t> </a:t>
            </a:r>
            <a:r>
              <a:rPr lang="en-US" sz="4000">
                <a:solidFill>
                  <a:srgbClr val="FF0000"/>
                </a:solidFill>
                <a:latin typeface="Times New Roman" pitchFamily="18" charset="0"/>
                <a:cs typeface="Times New Roman" pitchFamily="18" charset="0"/>
              </a:rPr>
              <a:t>I. Từ thông</a:t>
            </a:r>
          </a:p>
        </p:txBody>
      </p:sp>
      <p:sp>
        <p:nvSpPr>
          <p:cNvPr id="8" name="TextBox 5"/>
          <p:cNvSpPr txBox="1">
            <a:spLocks noChangeArrowheads="1"/>
          </p:cNvSpPr>
          <p:nvPr/>
        </p:nvSpPr>
        <p:spPr bwMode="auto">
          <a:xfrm>
            <a:off x="0" y="1981200"/>
            <a:ext cx="8839200" cy="1323975"/>
          </a:xfrm>
          <a:prstGeom prst="rect">
            <a:avLst/>
          </a:prstGeom>
          <a:noFill/>
          <a:ln w="9525">
            <a:noFill/>
            <a:miter lim="800000"/>
            <a:headEnd/>
            <a:tailEnd/>
          </a:ln>
        </p:spPr>
        <p:txBody>
          <a:bodyPr>
            <a:spAutoFit/>
          </a:bodyPr>
          <a:lstStyle/>
          <a:p>
            <a:pPr algn="just"/>
            <a:r>
              <a:rPr lang="en-US" sz="4000">
                <a:latin typeface="Times New Roman" pitchFamily="18" charset="0"/>
                <a:cs typeface="Times New Roman" pitchFamily="18" charset="0"/>
              </a:rPr>
              <a:t> Từ thông qua một diện tích S đặt trong một từ trường đều:                với </a:t>
            </a:r>
            <a:endParaRPr lang="en-US" sz="3200">
              <a:solidFill>
                <a:srgbClr val="FF0000"/>
              </a:solidFill>
              <a:latin typeface="Times New Roman" pitchFamily="18" charset="0"/>
              <a:cs typeface="Times New Roman" pitchFamily="18" charset="0"/>
            </a:endParaRPr>
          </a:p>
        </p:txBody>
      </p:sp>
      <p:graphicFrame>
        <p:nvGraphicFramePr>
          <p:cNvPr id="2052" name="Object 4"/>
          <p:cNvGraphicFramePr>
            <a:graphicFrameLocks noChangeAspect="1"/>
          </p:cNvGraphicFramePr>
          <p:nvPr/>
        </p:nvGraphicFramePr>
        <p:xfrm>
          <a:off x="3886200" y="2667000"/>
          <a:ext cx="2159000" cy="641350"/>
        </p:xfrm>
        <a:graphic>
          <a:graphicData uri="http://schemas.openxmlformats.org/presentationml/2006/ole">
            <p:oleObj spid="_x0000_s2052" name="Equation" r:id="rId3" imgW="812520" imgH="241200" progId="">
              <p:embed/>
            </p:oleObj>
          </a:graphicData>
        </a:graphic>
      </p:graphicFrame>
      <p:sp>
        <p:nvSpPr>
          <p:cNvPr id="12" name="TextBox 5"/>
          <p:cNvSpPr txBox="1">
            <a:spLocks noChangeArrowheads="1"/>
          </p:cNvSpPr>
          <p:nvPr/>
        </p:nvSpPr>
        <p:spPr bwMode="auto">
          <a:xfrm>
            <a:off x="0" y="1371600"/>
            <a:ext cx="8839200" cy="708025"/>
          </a:xfrm>
          <a:prstGeom prst="rect">
            <a:avLst/>
          </a:prstGeom>
          <a:noFill/>
          <a:ln w="9525">
            <a:noFill/>
            <a:miter lim="800000"/>
            <a:headEnd/>
            <a:tailEnd/>
          </a:ln>
        </p:spPr>
        <p:txBody>
          <a:bodyPr>
            <a:spAutoFit/>
          </a:bodyPr>
          <a:lstStyle/>
          <a:p>
            <a:pPr algn="just"/>
            <a:r>
              <a:rPr lang="en-US" sz="4000" b="1">
                <a:latin typeface="Times New Roman" pitchFamily="18" charset="0"/>
                <a:cs typeface="Times New Roman" pitchFamily="18" charset="0"/>
              </a:rPr>
              <a:t> </a:t>
            </a:r>
            <a:r>
              <a:rPr lang="en-US" sz="4000" b="1">
                <a:solidFill>
                  <a:srgbClr val="FF0000"/>
                </a:solidFill>
                <a:latin typeface="Times New Roman" pitchFamily="18" charset="0"/>
                <a:cs typeface="Times New Roman" pitchFamily="18" charset="0"/>
              </a:rPr>
              <a:t>1. Định nghĩa</a:t>
            </a:r>
          </a:p>
        </p:txBody>
      </p:sp>
      <p:graphicFrame>
        <p:nvGraphicFramePr>
          <p:cNvPr id="2054" name="Object 6"/>
          <p:cNvGraphicFramePr>
            <a:graphicFrameLocks noChangeAspect="1"/>
          </p:cNvGraphicFramePr>
          <p:nvPr/>
        </p:nvGraphicFramePr>
        <p:xfrm>
          <a:off x="6781800" y="2590800"/>
          <a:ext cx="1498600" cy="835025"/>
        </p:xfrm>
        <a:graphic>
          <a:graphicData uri="http://schemas.openxmlformats.org/presentationml/2006/ole">
            <p:oleObj spid="_x0000_s2054" name="Equation" r:id="rId4" imgW="660240" imgH="36828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par>
                                <p:cTn id="13" presetID="3" presetClass="entr" presetSubtype="1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linds(horizont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par>
                                <p:cTn id="24" presetID="3" presetClass="entr" presetSubtype="10" fill="hold" nodeType="withEffect">
                                  <p:stCondLst>
                                    <p:cond delay="0"/>
                                  </p:stCondLst>
                                  <p:childTnLst>
                                    <p:set>
                                      <p:cBhvr>
                                        <p:cTn id="25" dur="1" fill="hold">
                                          <p:stCondLst>
                                            <p:cond delay="0"/>
                                          </p:stCondLst>
                                        </p:cTn>
                                        <p:tgtEl>
                                          <p:spTgt spid="2052"/>
                                        </p:tgtEl>
                                        <p:attrNameLst>
                                          <p:attrName>style.visibility</p:attrName>
                                        </p:attrNameLst>
                                      </p:cBhvr>
                                      <p:to>
                                        <p:strVal val="visible"/>
                                      </p:to>
                                    </p:set>
                                    <p:animEffect transition="in" filter="blinds(horizontal)">
                                      <p:cBhvr>
                                        <p:cTn id="26" dur="500"/>
                                        <p:tgtEl>
                                          <p:spTgt spid="2052"/>
                                        </p:tgtEl>
                                      </p:cBhvr>
                                    </p:animEffect>
                                  </p:childTnLst>
                                </p:cTn>
                              </p:par>
                              <p:par>
                                <p:cTn id="27" presetID="3" presetClass="entr" presetSubtype="10" fill="hold" nodeType="withEffect">
                                  <p:stCondLst>
                                    <p:cond delay="0"/>
                                  </p:stCondLst>
                                  <p:childTnLst>
                                    <p:set>
                                      <p:cBhvr>
                                        <p:cTn id="28" dur="1" fill="hold">
                                          <p:stCondLst>
                                            <p:cond delay="0"/>
                                          </p:stCondLst>
                                        </p:cTn>
                                        <p:tgtEl>
                                          <p:spTgt spid="2054"/>
                                        </p:tgtEl>
                                        <p:attrNameLst>
                                          <p:attrName>style.visibility</p:attrName>
                                        </p:attrNameLst>
                                      </p:cBhvr>
                                      <p:to>
                                        <p:strVal val="visible"/>
                                      </p:to>
                                    </p:set>
                                    <p:animEffect transition="in" filter="blinds(horizontal)">
                                      <p:cBhvr>
                                        <p:cTn id="29"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8"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TextBox 5"/>
          <p:cNvSpPr txBox="1">
            <a:spLocks noChangeArrowheads="1"/>
          </p:cNvSpPr>
          <p:nvPr/>
        </p:nvSpPr>
        <p:spPr bwMode="auto">
          <a:xfrm>
            <a:off x="0" y="685800"/>
            <a:ext cx="8839200" cy="708025"/>
          </a:xfrm>
          <a:prstGeom prst="rect">
            <a:avLst/>
          </a:prstGeom>
          <a:noFill/>
          <a:ln w="9525">
            <a:noFill/>
            <a:miter lim="800000"/>
            <a:headEnd/>
            <a:tailEnd/>
          </a:ln>
        </p:spPr>
        <p:txBody>
          <a:bodyPr>
            <a:spAutoFit/>
          </a:bodyPr>
          <a:lstStyle/>
          <a:p>
            <a:pPr algn="just"/>
            <a:r>
              <a:rPr lang="en-US" sz="4000">
                <a:latin typeface="Times New Roman" pitchFamily="18" charset="0"/>
                <a:cs typeface="Times New Roman" pitchFamily="18" charset="0"/>
              </a:rPr>
              <a:t> </a:t>
            </a:r>
            <a:r>
              <a:rPr lang="en-US" sz="4000">
                <a:solidFill>
                  <a:srgbClr val="FF0000"/>
                </a:solidFill>
                <a:latin typeface="Times New Roman" pitchFamily="18" charset="0"/>
                <a:cs typeface="Times New Roman" pitchFamily="18" charset="0"/>
              </a:rPr>
              <a:t>I. Từ thông</a:t>
            </a:r>
          </a:p>
        </p:txBody>
      </p:sp>
      <p:sp>
        <p:nvSpPr>
          <p:cNvPr id="3080" name="TextBox 5"/>
          <p:cNvSpPr txBox="1">
            <a:spLocks noChangeArrowheads="1"/>
          </p:cNvSpPr>
          <p:nvPr/>
        </p:nvSpPr>
        <p:spPr bwMode="auto">
          <a:xfrm>
            <a:off x="0" y="1371600"/>
            <a:ext cx="8839200" cy="708025"/>
          </a:xfrm>
          <a:prstGeom prst="rect">
            <a:avLst/>
          </a:prstGeom>
          <a:noFill/>
          <a:ln w="9525">
            <a:noFill/>
            <a:miter lim="800000"/>
            <a:headEnd/>
            <a:tailEnd/>
          </a:ln>
        </p:spPr>
        <p:txBody>
          <a:bodyPr>
            <a:spAutoFit/>
          </a:bodyPr>
          <a:lstStyle/>
          <a:p>
            <a:pPr algn="just"/>
            <a:r>
              <a:rPr lang="en-US" sz="4000" b="1">
                <a:latin typeface="Times New Roman" pitchFamily="18" charset="0"/>
                <a:cs typeface="Times New Roman" pitchFamily="18" charset="0"/>
              </a:rPr>
              <a:t> </a:t>
            </a:r>
            <a:r>
              <a:rPr lang="en-US" sz="4000" b="1">
                <a:solidFill>
                  <a:srgbClr val="FF0000"/>
                </a:solidFill>
                <a:latin typeface="Times New Roman" pitchFamily="18" charset="0"/>
                <a:cs typeface="Times New Roman" pitchFamily="18" charset="0"/>
              </a:rPr>
              <a:t>1. Định nghĩa</a:t>
            </a:r>
          </a:p>
        </p:txBody>
      </p:sp>
      <p:sp>
        <p:nvSpPr>
          <p:cNvPr id="7" name="Title 6"/>
          <p:cNvSpPr txBox="1">
            <a:spLocks/>
          </p:cNvSpPr>
          <p:nvPr/>
        </p:nvSpPr>
        <p:spPr>
          <a:xfrm>
            <a:off x="0" y="76200"/>
            <a:ext cx="9144000" cy="838200"/>
          </a:xfrm>
          <a:prstGeom prst="rect">
            <a:avLst/>
          </a:prstGeom>
        </p:spPr>
        <p:txBody>
          <a:bodyPr>
            <a:normAutofit/>
          </a:bodyPr>
          <a:lstStyle/>
          <a:p>
            <a:pPr>
              <a:tabLst>
                <a:tab pos="1619250" algn="l"/>
              </a:tabLst>
            </a:pPr>
            <a:r>
              <a:rPr lang="en-US" sz="3000" b="1" i="1">
                <a:solidFill>
                  <a:srgbClr val="FF0000"/>
                </a:solidFill>
                <a:latin typeface="Bodoni MT"/>
                <a:cs typeface="Times New Roman" pitchFamily="18" charset="0"/>
              </a:rPr>
              <a:t>BÀI</a:t>
            </a:r>
            <a:r>
              <a:rPr lang="en-US" sz="3600" b="1" i="1">
                <a:solidFill>
                  <a:srgbClr val="FF0000"/>
                </a:solidFill>
                <a:latin typeface="Bodoni MT"/>
                <a:cs typeface="Times New Roman" pitchFamily="18" charset="0"/>
              </a:rPr>
              <a:t> : </a:t>
            </a:r>
            <a:r>
              <a:rPr lang="en-US" sz="3700" b="1">
                <a:solidFill>
                  <a:srgbClr val="FF0000"/>
                </a:solidFill>
                <a:latin typeface="Bodoni MT"/>
                <a:cs typeface="Tahoma" pitchFamily="34" charset="0"/>
              </a:rPr>
              <a:t>Từ THÔNG CảM ứNG ĐIệN Từ (T</a:t>
            </a:r>
            <a:r>
              <a:rPr lang="en-US" sz="3700" b="1" baseline="-25000">
                <a:solidFill>
                  <a:srgbClr val="FF0000"/>
                </a:solidFill>
                <a:latin typeface="Bodoni MT"/>
                <a:cs typeface="Tahoma" pitchFamily="34" charset="0"/>
              </a:rPr>
              <a:t>1</a:t>
            </a:r>
            <a:r>
              <a:rPr lang="en-US" sz="3700" b="1">
                <a:solidFill>
                  <a:srgbClr val="FF0000"/>
                </a:solidFill>
                <a:latin typeface="Bodoni MT"/>
                <a:cs typeface="Tahoma" pitchFamily="34" charset="0"/>
              </a:rPr>
              <a:t>)</a:t>
            </a:r>
            <a:endParaRPr lang="vi-VN" sz="3700" b="1">
              <a:solidFill>
                <a:srgbClr val="FF0000"/>
              </a:solidFill>
              <a:latin typeface="Tahoma" pitchFamily="34" charset="0"/>
              <a:cs typeface="Tahoma" pitchFamily="34" charset="0"/>
            </a:endParaRPr>
          </a:p>
        </p:txBody>
      </p:sp>
      <p:sp>
        <p:nvSpPr>
          <p:cNvPr id="11" name="TextBox 5"/>
          <p:cNvSpPr txBox="1"/>
          <p:nvPr/>
        </p:nvSpPr>
        <p:spPr>
          <a:xfrm>
            <a:off x="0" y="4800600"/>
            <a:ext cx="9144000" cy="2062163"/>
          </a:xfrm>
          <a:prstGeom prst="rect">
            <a:avLst/>
          </a:prstGeom>
          <a:noFill/>
        </p:spPr>
        <p:txBody>
          <a:bodyPr>
            <a:spAutoFit/>
          </a:bodyPr>
          <a:lstStyle/>
          <a:p>
            <a:pPr algn="just" fontAlgn="auto">
              <a:spcBef>
                <a:spcPts val="0"/>
              </a:spcBef>
              <a:spcAft>
                <a:spcPts val="0"/>
              </a:spcAft>
              <a:defRPr/>
            </a:pPr>
            <a:r>
              <a:rPr lang="en-US" sz="3200" dirty="0">
                <a:solidFill>
                  <a:schemeClr val="accent6">
                    <a:lumMod val="50000"/>
                  </a:schemeClr>
                </a:solidFill>
                <a:latin typeface="Times New Roman" pitchFamily="18" charset="0"/>
                <a:cs typeface="Times New Roman" pitchFamily="18" charset="0"/>
              </a:rPr>
              <a:t>1. </a:t>
            </a:r>
            <a:r>
              <a:rPr lang="en-US" sz="3200" dirty="0" err="1">
                <a:solidFill>
                  <a:schemeClr val="accent6">
                    <a:lumMod val="50000"/>
                  </a:schemeClr>
                </a:solidFill>
                <a:latin typeface="Times New Roman" pitchFamily="18" charset="0"/>
                <a:cs typeface="Times New Roman" pitchFamily="18" charset="0"/>
              </a:rPr>
              <a:t>Từ</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thông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có</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thể</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nhận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giá</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trị</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nào</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Vẽ</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hình</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tương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ứng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Nhóm</a:t>
            </a:r>
            <a:r>
              <a:rPr lang="en-US" sz="3200" dirty="0">
                <a:solidFill>
                  <a:schemeClr val="accent6">
                    <a:lumMod val="50000"/>
                  </a:schemeClr>
                </a:solidFill>
                <a:latin typeface="Times New Roman" pitchFamily="18" charset="0"/>
                <a:cs typeface="Times New Roman" pitchFamily="18" charset="0"/>
              </a:rPr>
              <a:t> 1)</a:t>
            </a:r>
          </a:p>
          <a:p>
            <a:pPr algn="just" fontAlgn="auto">
              <a:spcBef>
                <a:spcPts val="0"/>
              </a:spcBef>
              <a:spcAft>
                <a:spcPts val="0"/>
              </a:spcAft>
              <a:defRPr/>
            </a:pPr>
            <a:r>
              <a:rPr lang="en-US" sz="3200" dirty="0">
                <a:solidFill>
                  <a:schemeClr val="accent6">
                    <a:lumMod val="50000"/>
                  </a:schemeClr>
                </a:solidFill>
                <a:latin typeface="Times New Roman" pitchFamily="18" charset="0"/>
                <a:cs typeface="Times New Roman" pitchFamily="18" charset="0"/>
              </a:rPr>
              <a:t>2. Ý </a:t>
            </a:r>
            <a:r>
              <a:rPr lang="en-US" sz="3200" dirty="0" err="1">
                <a:solidFill>
                  <a:schemeClr val="accent6">
                    <a:lumMod val="50000"/>
                  </a:schemeClr>
                </a:solidFill>
                <a:latin typeface="Times New Roman" pitchFamily="18" charset="0"/>
                <a:cs typeface="Times New Roman" pitchFamily="18" charset="0"/>
              </a:rPr>
              <a:t>nghĩa</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của</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từ</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thông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Nhóm</a:t>
            </a:r>
            <a:r>
              <a:rPr lang="en-US" sz="3200" dirty="0">
                <a:solidFill>
                  <a:schemeClr val="accent6">
                    <a:lumMod val="50000"/>
                  </a:schemeClr>
                </a:solidFill>
                <a:latin typeface="Times New Roman" pitchFamily="18" charset="0"/>
                <a:cs typeface="Times New Roman" pitchFamily="18" charset="0"/>
              </a:rPr>
              <a:t> 2)</a:t>
            </a:r>
          </a:p>
          <a:p>
            <a:pPr algn="just" fontAlgn="auto">
              <a:spcBef>
                <a:spcPts val="0"/>
              </a:spcBef>
              <a:spcAft>
                <a:spcPts val="0"/>
              </a:spcAft>
              <a:defRPr/>
            </a:pPr>
            <a:r>
              <a:rPr lang="en-US" sz="3200" dirty="0">
                <a:solidFill>
                  <a:schemeClr val="accent6">
                    <a:lumMod val="50000"/>
                  </a:schemeClr>
                </a:solidFill>
                <a:latin typeface="Times New Roman" pitchFamily="18" charset="0"/>
                <a:cs typeface="Times New Roman" pitchFamily="18" charset="0"/>
              </a:rPr>
              <a:t>3. </a:t>
            </a:r>
            <a:r>
              <a:rPr lang="en-US" sz="3200" dirty="0" err="1">
                <a:solidFill>
                  <a:schemeClr val="accent6">
                    <a:lumMod val="50000"/>
                  </a:schemeClr>
                </a:solidFill>
                <a:latin typeface="Times New Roman" pitchFamily="18" charset="0"/>
                <a:cs typeface="Times New Roman" pitchFamily="18" charset="0"/>
              </a:rPr>
              <a:t>Các</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cách</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thay</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đổi</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từ</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thông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Ví</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dụ</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cụ</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thể</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Nhóm</a:t>
            </a:r>
            <a:r>
              <a:rPr lang="en-US" sz="3200" dirty="0">
                <a:solidFill>
                  <a:schemeClr val="accent6">
                    <a:lumMod val="50000"/>
                  </a:schemeClr>
                </a:solidFill>
                <a:latin typeface="Times New Roman" pitchFamily="18" charset="0"/>
                <a:cs typeface="Times New Roman" pitchFamily="18" charset="0"/>
              </a:rPr>
              <a:t> 3)</a:t>
            </a:r>
            <a:endParaRPr lang="en-US" sz="3200" dirty="0">
              <a:solidFill>
                <a:schemeClr val="accent6">
                  <a:lumMod val="50000"/>
                </a:schemeClr>
              </a:solidFill>
              <a:latin typeface="Times New Roman" pitchFamily="18" charset="0"/>
              <a:cs typeface="Times New Roman" pitchFamily="18" charset="0"/>
            </a:endParaRPr>
          </a:p>
        </p:txBody>
      </p:sp>
      <p:sp>
        <p:nvSpPr>
          <p:cNvPr id="3083" name="TextBox 5"/>
          <p:cNvSpPr txBox="1">
            <a:spLocks noChangeArrowheads="1"/>
          </p:cNvSpPr>
          <p:nvPr/>
        </p:nvSpPr>
        <p:spPr bwMode="auto">
          <a:xfrm>
            <a:off x="0" y="1981200"/>
            <a:ext cx="8839200" cy="1323975"/>
          </a:xfrm>
          <a:prstGeom prst="rect">
            <a:avLst/>
          </a:prstGeom>
          <a:noFill/>
          <a:ln w="9525">
            <a:noFill/>
            <a:miter lim="800000"/>
            <a:headEnd/>
            <a:tailEnd/>
          </a:ln>
        </p:spPr>
        <p:txBody>
          <a:bodyPr>
            <a:spAutoFit/>
          </a:bodyPr>
          <a:lstStyle/>
          <a:p>
            <a:pPr algn="just"/>
            <a:r>
              <a:rPr lang="en-US" sz="4000">
                <a:latin typeface="Times New Roman" pitchFamily="18" charset="0"/>
                <a:cs typeface="Times New Roman" pitchFamily="18" charset="0"/>
              </a:rPr>
              <a:t> Từ thông qua một diện tích S đặt trong một từ trường đều:                   với </a:t>
            </a:r>
            <a:endParaRPr lang="en-US" sz="3200">
              <a:solidFill>
                <a:srgbClr val="FF0000"/>
              </a:solidFill>
              <a:latin typeface="Times New Roman" pitchFamily="18" charset="0"/>
              <a:cs typeface="Times New Roman" pitchFamily="18" charset="0"/>
            </a:endParaRPr>
          </a:p>
        </p:txBody>
      </p:sp>
      <p:graphicFrame>
        <p:nvGraphicFramePr>
          <p:cNvPr id="3077" name="Object 5"/>
          <p:cNvGraphicFramePr>
            <a:graphicFrameLocks noChangeAspect="1"/>
          </p:cNvGraphicFramePr>
          <p:nvPr/>
        </p:nvGraphicFramePr>
        <p:xfrm>
          <a:off x="3810000" y="2649538"/>
          <a:ext cx="2528888" cy="676275"/>
        </p:xfrm>
        <a:graphic>
          <a:graphicData uri="http://schemas.openxmlformats.org/presentationml/2006/ole">
            <p:oleObj spid="_x0000_s3077" name="Equation" r:id="rId3" imgW="952200" imgH="253800" progId="">
              <p:embed/>
            </p:oleObj>
          </a:graphicData>
        </a:graphic>
      </p:graphicFrame>
      <p:graphicFrame>
        <p:nvGraphicFramePr>
          <p:cNvPr id="3078" name="Object 6"/>
          <p:cNvGraphicFramePr>
            <a:graphicFrameLocks noChangeAspect="1"/>
          </p:cNvGraphicFramePr>
          <p:nvPr/>
        </p:nvGraphicFramePr>
        <p:xfrm>
          <a:off x="7188200" y="2590800"/>
          <a:ext cx="1498600" cy="835025"/>
        </p:xfrm>
        <a:graphic>
          <a:graphicData uri="http://schemas.openxmlformats.org/presentationml/2006/ole">
            <p:oleObj spid="_x0000_s3078" name="Equation" r:id="rId4" imgW="660240" imgH="368280" progId="">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7" name="TextBox 5"/>
          <p:cNvSpPr txBox="1">
            <a:spLocks noChangeArrowheads="1"/>
          </p:cNvSpPr>
          <p:nvPr/>
        </p:nvSpPr>
        <p:spPr bwMode="auto">
          <a:xfrm>
            <a:off x="0" y="381000"/>
            <a:ext cx="3200400" cy="708025"/>
          </a:xfrm>
          <a:prstGeom prst="rect">
            <a:avLst/>
          </a:prstGeom>
          <a:noFill/>
          <a:ln w="9525">
            <a:noFill/>
            <a:miter lim="800000"/>
            <a:headEnd/>
            <a:tailEnd/>
          </a:ln>
        </p:spPr>
        <p:txBody>
          <a:bodyPr>
            <a:spAutoFit/>
          </a:bodyPr>
          <a:lstStyle/>
          <a:p>
            <a:r>
              <a:rPr lang="en-US" sz="4000">
                <a:latin typeface="Times New Roman" pitchFamily="18" charset="0"/>
                <a:cs typeface="Times New Roman" pitchFamily="18" charset="0"/>
              </a:rPr>
              <a:t> </a:t>
            </a:r>
            <a:r>
              <a:rPr lang="en-US" sz="2400">
                <a:solidFill>
                  <a:srgbClr val="FF0000"/>
                </a:solidFill>
                <a:latin typeface="Times New Roman" pitchFamily="18" charset="0"/>
                <a:cs typeface="Times New Roman" pitchFamily="18" charset="0"/>
              </a:rPr>
              <a:t>I. Từ thông</a:t>
            </a:r>
          </a:p>
        </p:txBody>
      </p:sp>
      <p:sp>
        <p:nvSpPr>
          <p:cNvPr id="18448" name="TextBox 5"/>
          <p:cNvSpPr txBox="1">
            <a:spLocks noChangeArrowheads="1"/>
          </p:cNvSpPr>
          <p:nvPr/>
        </p:nvSpPr>
        <p:spPr bwMode="auto">
          <a:xfrm>
            <a:off x="-76200" y="815975"/>
            <a:ext cx="8839200" cy="708025"/>
          </a:xfrm>
          <a:prstGeom prst="rect">
            <a:avLst/>
          </a:prstGeom>
          <a:noFill/>
          <a:ln w="9525">
            <a:noFill/>
            <a:miter lim="800000"/>
            <a:headEnd/>
            <a:tailEnd/>
          </a:ln>
        </p:spPr>
        <p:txBody>
          <a:bodyPr>
            <a:spAutoFit/>
          </a:bodyPr>
          <a:lstStyle/>
          <a:p>
            <a:pPr algn="just"/>
            <a:r>
              <a:rPr lang="en-US" sz="4000" b="1">
                <a:latin typeface="Times New Roman" pitchFamily="18" charset="0"/>
                <a:cs typeface="Times New Roman" pitchFamily="18" charset="0"/>
              </a:rPr>
              <a:t> </a:t>
            </a:r>
            <a:r>
              <a:rPr lang="en-US" sz="3600" b="1">
                <a:solidFill>
                  <a:srgbClr val="FF0000"/>
                </a:solidFill>
                <a:latin typeface="Times New Roman" pitchFamily="18" charset="0"/>
                <a:cs typeface="Times New Roman" pitchFamily="18" charset="0"/>
              </a:rPr>
              <a:t>1. Định nghĩa</a:t>
            </a:r>
          </a:p>
        </p:txBody>
      </p:sp>
      <p:sp>
        <p:nvSpPr>
          <p:cNvPr id="7" name="Title 6"/>
          <p:cNvSpPr txBox="1">
            <a:spLocks/>
          </p:cNvSpPr>
          <p:nvPr/>
        </p:nvSpPr>
        <p:spPr>
          <a:xfrm>
            <a:off x="0" y="76200"/>
            <a:ext cx="9144000" cy="838200"/>
          </a:xfrm>
          <a:prstGeom prst="rect">
            <a:avLst/>
          </a:prstGeom>
        </p:spPr>
        <p:txBody>
          <a:bodyPr>
            <a:normAutofit/>
          </a:bodyPr>
          <a:lstStyle/>
          <a:p>
            <a:pPr>
              <a:tabLst>
                <a:tab pos="1619250" algn="l"/>
              </a:tabLst>
            </a:pPr>
            <a:r>
              <a:rPr lang="en-US" sz="3000" b="1" i="1">
                <a:solidFill>
                  <a:srgbClr val="FF0000"/>
                </a:solidFill>
                <a:latin typeface="Bodoni MT"/>
                <a:cs typeface="Times New Roman" pitchFamily="18" charset="0"/>
              </a:rPr>
              <a:t>BÀI</a:t>
            </a:r>
            <a:r>
              <a:rPr lang="en-US" sz="3600" b="1" i="1">
                <a:solidFill>
                  <a:srgbClr val="FF0000"/>
                </a:solidFill>
                <a:latin typeface="Bodoni MT"/>
                <a:cs typeface="Times New Roman" pitchFamily="18" charset="0"/>
              </a:rPr>
              <a:t> : </a:t>
            </a:r>
            <a:r>
              <a:rPr lang="en-US" sz="3700" b="1">
                <a:solidFill>
                  <a:srgbClr val="FF0000"/>
                </a:solidFill>
                <a:latin typeface="Bodoni MT"/>
                <a:cs typeface="Tahoma" pitchFamily="34" charset="0"/>
              </a:rPr>
              <a:t>Từ THÔNG CảM ứNG ĐIệN Từ (T</a:t>
            </a:r>
            <a:r>
              <a:rPr lang="en-US" sz="3700" b="1" baseline="-25000">
                <a:solidFill>
                  <a:srgbClr val="FF0000"/>
                </a:solidFill>
                <a:latin typeface="Bodoni MT"/>
                <a:cs typeface="Tahoma" pitchFamily="34" charset="0"/>
              </a:rPr>
              <a:t>1</a:t>
            </a:r>
            <a:r>
              <a:rPr lang="en-US" sz="3700" b="1">
                <a:solidFill>
                  <a:srgbClr val="FF0000"/>
                </a:solidFill>
                <a:latin typeface="Bodoni MT"/>
                <a:cs typeface="Tahoma" pitchFamily="34" charset="0"/>
              </a:rPr>
              <a:t>)</a:t>
            </a:r>
            <a:endParaRPr lang="vi-VN" sz="3700" b="1">
              <a:solidFill>
                <a:srgbClr val="FF0000"/>
              </a:solidFill>
              <a:latin typeface="Tahoma" pitchFamily="34" charset="0"/>
              <a:cs typeface="Tahoma" pitchFamily="34" charset="0"/>
            </a:endParaRPr>
          </a:p>
        </p:txBody>
      </p:sp>
      <p:sp>
        <p:nvSpPr>
          <p:cNvPr id="18450" name="TextBox 5"/>
          <p:cNvSpPr txBox="1">
            <a:spLocks noChangeArrowheads="1"/>
          </p:cNvSpPr>
          <p:nvPr/>
        </p:nvSpPr>
        <p:spPr bwMode="auto">
          <a:xfrm>
            <a:off x="0" y="2743200"/>
            <a:ext cx="5486400" cy="2678113"/>
          </a:xfrm>
          <a:prstGeom prst="rect">
            <a:avLst/>
          </a:prstGeom>
          <a:noFill/>
          <a:ln w="9525">
            <a:noFill/>
            <a:miter lim="800000"/>
            <a:headEnd/>
            <a:tailEnd/>
          </a:ln>
        </p:spPr>
        <p:txBody>
          <a:bodyPr>
            <a:spAutoFit/>
          </a:bodyPr>
          <a:lstStyle/>
          <a:p>
            <a:pPr algn="just"/>
            <a:r>
              <a:rPr lang="en-US" sz="4000">
                <a:latin typeface="Times New Roman" pitchFamily="18" charset="0"/>
                <a:cs typeface="Times New Roman" pitchFamily="18" charset="0"/>
              </a:rPr>
              <a:t>*</a:t>
            </a:r>
            <a:r>
              <a:rPr lang="en-US" sz="3200" b="1">
                <a:latin typeface="Times New Roman" pitchFamily="18" charset="0"/>
                <a:cs typeface="Times New Roman" pitchFamily="18" charset="0"/>
              </a:rPr>
              <a:t>Từ thông là đại lượng đại số</a:t>
            </a:r>
          </a:p>
          <a:p>
            <a:pPr>
              <a:buFontTx/>
              <a:buChar char="-"/>
            </a:pPr>
            <a:r>
              <a:rPr lang="en-US" sz="3200">
                <a:latin typeface="Times New Roman" pitchFamily="18" charset="0"/>
                <a:cs typeface="Times New Roman" pitchFamily="18" charset="0"/>
              </a:rPr>
              <a:t>Khi             thì </a:t>
            </a:r>
          </a:p>
          <a:p>
            <a:pPr>
              <a:buFontTx/>
              <a:buChar char="-"/>
            </a:pPr>
            <a:r>
              <a:rPr lang="en-US" sz="3200">
                <a:latin typeface="Times New Roman" pitchFamily="18" charset="0"/>
                <a:cs typeface="Times New Roman" pitchFamily="18" charset="0"/>
              </a:rPr>
              <a:t>Khi              thì </a:t>
            </a:r>
          </a:p>
          <a:p>
            <a:pPr>
              <a:buFontTx/>
              <a:buChar char="-"/>
            </a:pPr>
            <a:r>
              <a:rPr lang="en-US" sz="3200">
                <a:latin typeface="Times New Roman" pitchFamily="18" charset="0"/>
                <a:cs typeface="Times New Roman" pitchFamily="18" charset="0"/>
              </a:rPr>
              <a:t>Khi              thì         </a:t>
            </a:r>
          </a:p>
          <a:p>
            <a:pPr>
              <a:buFontTx/>
              <a:buChar char="-"/>
            </a:pPr>
            <a:r>
              <a:rPr lang="en-US" sz="3200">
                <a:latin typeface="Times New Roman" pitchFamily="18" charset="0"/>
                <a:cs typeface="Times New Roman" pitchFamily="18" charset="0"/>
              </a:rPr>
              <a:t>Khi             thì  </a:t>
            </a:r>
          </a:p>
        </p:txBody>
      </p:sp>
      <p:graphicFrame>
        <p:nvGraphicFramePr>
          <p:cNvPr id="18437" name="Object 5"/>
          <p:cNvGraphicFramePr>
            <a:graphicFrameLocks noChangeAspect="1"/>
          </p:cNvGraphicFramePr>
          <p:nvPr/>
        </p:nvGraphicFramePr>
        <p:xfrm>
          <a:off x="914400" y="3181350"/>
          <a:ext cx="1295400" cy="685800"/>
        </p:xfrm>
        <a:graphic>
          <a:graphicData uri="http://schemas.openxmlformats.org/presentationml/2006/ole">
            <p:oleObj spid="_x0000_s18437" name="Equation" r:id="rId3" imgW="431640" imgH="228600" progId="">
              <p:embed/>
            </p:oleObj>
          </a:graphicData>
        </a:graphic>
      </p:graphicFrame>
      <p:graphicFrame>
        <p:nvGraphicFramePr>
          <p:cNvPr id="18438" name="Object 4"/>
          <p:cNvGraphicFramePr>
            <a:graphicFrameLocks noChangeAspect="1"/>
          </p:cNvGraphicFramePr>
          <p:nvPr/>
        </p:nvGraphicFramePr>
        <p:xfrm>
          <a:off x="2679700" y="3409950"/>
          <a:ext cx="977900" cy="473075"/>
        </p:xfrm>
        <a:graphic>
          <a:graphicData uri="http://schemas.openxmlformats.org/presentationml/2006/ole">
            <p:oleObj spid="_x0000_s18438" name="Equation" r:id="rId4" imgW="368280" imgH="177480" progId="">
              <p:embed/>
            </p:oleObj>
          </a:graphicData>
        </a:graphic>
      </p:graphicFrame>
      <p:graphicFrame>
        <p:nvGraphicFramePr>
          <p:cNvPr id="18439" name="Object 5"/>
          <p:cNvGraphicFramePr>
            <a:graphicFrameLocks noChangeAspect="1"/>
          </p:cNvGraphicFramePr>
          <p:nvPr/>
        </p:nvGraphicFramePr>
        <p:xfrm>
          <a:off x="914400" y="3657600"/>
          <a:ext cx="1295400" cy="685800"/>
        </p:xfrm>
        <a:graphic>
          <a:graphicData uri="http://schemas.openxmlformats.org/presentationml/2006/ole">
            <p:oleObj spid="_x0000_s18439" name="Equation" r:id="rId5" imgW="431640" imgH="228600" progId="">
              <p:embed/>
            </p:oleObj>
          </a:graphicData>
        </a:graphic>
      </p:graphicFrame>
      <p:graphicFrame>
        <p:nvGraphicFramePr>
          <p:cNvPr id="18440" name="Object 8"/>
          <p:cNvGraphicFramePr>
            <a:graphicFrameLocks noChangeAspect="1"/>
          </p:cNvGraphicFramePr>
          <p:nvPr/>
        </p:nvGraphicFramePr>
        <p:xfrm>
          <a:off x="2743200" y="3927475"/>
          <a:ext cx="909638" cy="473075"/>
        </p:xfrm>
        <a:graphic>
          <a:graphicData uri="http://schemas.openxmlformats.org/presentationml/2006/ole">
            <p:oleObj spid="_x0000_s18440" name="Equation" r:id="rId6" imgW="342720" imgH="177480" progId="">
              <p:embed/>
            </p:oleObj>
          </a:graphicData>
        </a:graphic>
      </p:graphicFrame>
      <p:graphicFrame>
        <p:nvGraphicFramePr>
          <p:cNvPr id="18441" name="Object 9"/>
          <p:cNvGraphicFramePr>
            <a:graphicFrameLocks noChangeAspect="1"/>
          </p:cNvGraphicFramePr>
          <p:nvPr/>
        </p:nvGraphicFramePr>
        <p:xfrm>
          <a:off x="990600" y="4114800"/>
          <a:ext cx="1295400" cy="685800"/>
        </p:xfrm>
        <a:graphic>
          <a:graphicData uri="http://schemas.openxmlformats.org/presentationml/2006/ole">
            <p:oleObj spid="_x0000_s18441" name="Equation" r:id="rId7" imgW="431640" imgH="228600" progId="">
              <p:embed/>
            </p:oleObj>
          </a:graphicData>
        </a:graphic>
      </p:graphicFrame>
      <p:graphicFrame>
        <p:nvGraphicFramePr>
          <p:cNvPr id="18442" name="Object 10"/>
          <p:cNvGraphicFramePr>
            <a:graphicFrameLocks noChangeAspect="1"/>
          </p:cNvGraphicFramePr>
          <p:nvPr/>
        </p:nvGraphicFramePr>
        <p:xfrm>
          <a:off x="2743200" y="4400550"/>
          <a:ext cx="909638" cy="473075"/>
        </p:xfrm>
        <a:graphic>
          <a:graphicData uri="http://schemas.openxmlformats.org/presentationml/2006/ole">
            <p:oleObj spid="_x0000_s18442" name="Equation" r:id="rId8" imgW="342720" imgH="177480" progId="">
              <p:embed/>
            </p:oleObj>
          </a:graphicData>
        </a:graphic>
      </p:graphicFrame>
      <p:graphicFrame>
        <p:nvGraphicFramePr>
          <p:cNvPr id="18443" name="Object 9"/>
          <p:cNvGraphicFramePr>
            <a:graphicFrameLocks noChangeAspect="1"/>
          </p:cNvGraphicFramePr>
          <p:nvPr/>
        </p:nvGraphicFramePr>
        <p:xfrm>
          <a:off x="990600" y="4629150"/>
          <a:ext cx="1143000" cy="685800"/>
        </p:xfrm>
        <a:graphic>
          <a:graphicData uri="http://schemas.openxmlformats.org/presentationml/2006/ole">
            <p:oleObj spid="_x0000_s18443" name="Equation" r:id="rId9" imgW="380880" imgH="228600" progId="">
              <p:embed/>
            </p:oleObj>
          </a:graphicData>
        </a:graphic>
      </p:graphicFrame>
      <p:graphicFrame>
        <p:nvGraphicFramePr>
          <p:cNvPr id="18444" name="Object 10"/>
          <p:cNvGraphicFramePr>
            <a:graphicFrameLocks noChangeAspect="1"/>
          </p:cNvGraphicFramePr>
          <p:nvPr/>
        </p:nvGraphicFramePr>
        <p:xfrm>
          <a:off x="2667000" y="4835525"/>
          <a:ext cx="1920875" cy="608013"/>
        </p:xfrm>
        <a:graphic>
          <a:graphicData uri="http://schemas.openxmlformats.org/presentationml/2006/ole">
            <p:oleObj spid="_x0000_s18444" name="Equation" r:id="rId10" imgW="723600" imgH="228600" progId="">
              <p:embed/>
            </p:oleObj>
          </a:graphicData>
        </a:graphic>
      </p:graphicFrame>
      <p:sp>
        <p:nvSpPr>
          <p:cNvPr id="19" name="TextBox 5"/>
          <p:cNvSpPr txBox="1">
            <a:spLocks noChangeArrowheads="1"/>
          </p:cNvSpPr>
          <p:nvPr/>
        </p:nvSpPr>
        <p:spPr bwMode="auto">
          <a:xfrm>
            <a:off x="5638800" y="2819400"/>
            <a:ext cx="3276600" cy="3046413"/>
          </a:xfrm>
          <a:prstGeom prst="rect">
            <a:avLst/>
          </a:prstGeom>
          <a:noFill/>
          <a:ln w="9525">
            <a:noFill/>
            <a:miter lim="800000"/>
            <a:headEnd/>
            <a:tailEnd/>
          </a:ln>
        </p:spPr>
        <p:txBody>
          <a:bodyPr>
            <a:spAutoFit/>
          </a:bodyPr>
          <a:lstStyle/>
          <a:p>
            <a:r>
              <a:rPr lang="en-US" sz="3200" b="1">
                <a:latin typeface="Times New Roman" pitchFamily="18" charset="0"/>
                <a:cs typeface="Times New Roman" pitchFamily="18" charset="0"/>
              </a:rPr>
              <a:t>*Ý nghĩa của từ thông</a:t>
            </a:r>
            <a:r>
              <a:rPr lang="en-US" sz="3200">
                <a:latin typeface="Times New Roman" pitchFamily="18" charset="0"/>
                <a:cs typeface="Times New Roman" pitchFamily="18" charset="0"/>
              </a:rPr>
              <a:t>: dùng từ thông để diễn tả số đường sức từ xuyên qua một diện tích nào đó.</a:t>
            </a:r>
          </a:p>
        </p:txBody>
      </p:sp>
      <p:cxnSp>
        <p:nvCxnSpPr>
          <p:cNvPr id="18445" name="AutoShape 13"/>
          <p:cNvCxnSpPr>
            <a:cxnSpLocks noChangeShapeType="1"/>
          </p:cNvCxnSpPr>
          <p:nvPr/>
        </p:nvCxnSpPr>
        <p:spPr bwMode="auto">
          <a:xfrm>
            <a:off x="5399088" y="3200400"/>
            <a:ext cx="11112" cy="2339975"/>
          </a:xfrm>
          <a:prstGeom prst="straightConnector1">
            <a:avLst/>
          </a:prstGeom>
          <a:noFill/>
          <a:ln w="57150">
            <a:solidFill>
              <a:srgbClr val="0070C0"/>
            </a:solidFill>
            <a:round/>
            <a:headEnd/>
            <a:tailEnd/>
          </a:ln>
        </p:spPr>
      </p:cxnSp>
      <p:sp>
        <p:nvSpPr>
          <p:cNvPr id="23" name="TextBox 5"/>
          <p:cNvSpPr txBox="1">
            <a:spLocks noChangeArrowheads="1"/>
          </p:cNvSpPr>
          <p:nvPr/>
        </p:nvSpPr>
        <p:spPr bwMode="auto">
          <a:xfrm>
            <a:off x="228600" y="5562600"/>
            <a:ext cx="8915400" cy="1138238"/>
          </a:xfrm>
          <a:prstGeom prst="rect">
            <a:avLst/>
          </a:prstGeom>
          <a:noFill/>
          <a:ln w="9525">
            <a:noFill/>
            <a:miter lim="800000"/>
            <a:headEnd/>
            <a:tailEnd/>
          </a:ln>
        </p:spPr>
        <p:txBody>
          <a:bodyPr>
            <a:spAutoFit/>
          </a:bodyPr>
          <a:lstStyle/>
          <a:p>
            <a:r>
              <a:rPr lang="en-US" sz="3600" b="1">
                <a:solidFill>
                  <a:srgbClr val="FF0000"/>
                </a:solidFill>
                <a:latin typeface="Times New Roman" pitchFamily="18" charset="0"/>
                <a:cs typeface="Times New Roman" pitchFamily="18" charset="0"/>
              </a:rPr>
              <a:t>2. Đơn vị đo từ thông</a:t>
            </a:r>
          </a:p>
          <a:p>
            <a:r>
              <a:rPr lang="en-US" sz="3200">
                <a:latin typeface="Times New Roman" pitchFamily="18" charset="0"/>
                <a:cs typeface="Times New Roman" pitchFamily="18" charset="0"/>
              </a:rPr>
              <a:t>Trong hệ SI, từ thông có đơn vị là Wb. 1Wb=1T.m</a:t>
            </a:r>
            <a:r>
              <a:rPr lang="en-US" sz="3200" baseline="30000">
                <a:latin typeface="Times New Roman" pitchFamily="18" charset="0"/>
                <a:cs typeface="Times New Roman" pitchFamily="18" charset="0"/>
              </a:rPr>
              <a:t>2</a:t>
            </a:r>
          </a:p>
        </p:txBody>
      </p:sp>
      <p:sp>
        <p:nvSpPr>
          <p:cNvPr id="18454" name="TextBox 5"/>
          <p:cNvSpPr txBox="1">
            <a:spLocks noChangeArrowheads="1"/>
          </p:cNvSpPr>
          <p:nvPr/>
        </p:nvSpPr>
        <p:spPr bwMode="auto">
          <a:xfrm>
            <a:off x="0" y="1371600"/>
            <a:ext cx="8839200" cy="1200150"/>
          </a:xfrm>
          <a:prstGeom prst="rect">
            <a:avLst/>
          </a:prstGeom>
          <a:noFill/>
          <a:ln w="9525">
            <a:noFill/>
            <a:miter lim="800000"/>
            <a:headEnd/>
            <a:tailEnd/>
          </a:ln>
        </p:spPr>
        <p:txBody>
          <a:bodyPr>
            <a:spAutoFit/>
          </a:bodyPr>
          <a:lstStyle/>
          <a:p>
            <a:pPr algn="just"/>
            <a:r>
              <a:rPr lang="en-US" sz="4000">
                <a:latin typeface="Times New Roman" pitchFamily="18" charset="0"/>
                <a:cs typeface="Times New Roman" pitchFamily="18" charset="0"/>
              </a:rPr>
              <a:t> </a:t>
            </a:r>
            <a:r>
              <a:rPr lang="en-US" sz="3200">
                <a:latin typeface="Times New Roman" pitchFamily="18" charset="0"/>
                <a:cs typeface="Times New Roman" pitchFamily="18" charset="0"/>
              </a:rPr>
              <a:t>Từ thông qua một diện tích S đặt trong một từ trường đều:                    với </a:t>
            </a:r>
            <a:endParaRPr lang="en-US" sz="3200">
              <a:solidFill>
                <a:srgbClr val="FF0000"/>
              </a:solidFill>
              <a:latin typeface="Times New Roman" pitchFamily="18" charset="0"/>
              <a:cs typeface="Times New Roman" pitchFamily="18" charset="0"/>
            </a:endParaRPr>
          </a:p>
        </p:txBody>
      </p:sp>
      <p:graphicFrame>
        <p:nvGraphicFramePr>
          <p:cNvPr id="2" name="Object 13"/>
          <p:cNvGraphicFramePr>
            <a:graphicFrameLocks noChangeAspect="1"/>
          </p:cNvGraphicFramePr>
          <p:nvPr/>
        </p:nvGraphicFramePr>
        <p:xfrm>
          <a:off x="1905000" y="1981200"/>
          <a:ext cx="2159000" cy="641350"/>
        </p:xfrm>
        <a:graphic>
          <a:graphicData uri="http://schemas.openxmlformats.org/presentationml/2006/ole">
            <p:oleObj spid="_x0000_s18445" name="Equation" r:id="rId11" imgW="812520" imgH="241200" progId="">
              <p:embed/>
            </p:oleObj>
          </a:graphicData>
        </a:graphic>
      </p:graphicFrame>
      <p:graphicFrame>
        <p:nvGraphicFramePr>
          <p:cNvPr id="18446" name="Object 14"/>
          <p:cNvGraphicFramePr>
            <a:graphicFrameLocks noChangeAspect="1"/>
          </p:cNvGraphicFramePr>
          <p:nvPr/>
        </p:nvGraphicFramePr>
        <p:xfrm>
          <a:off x="4648200" y="1908175"/>
          <a:ext cx="1498600" cy="835025"/>
        </p:xfrm>
        <a:graphic>
          <a:graphicData uri="http://schemas.openxmlformats.org/presentationml/2006/ole">
            <p:oleObj spid="_x0000_s18446" name="Equation" r:id="rId12" imgW="660240" imgH="36828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445"/>
                                        </p:tgtEl>
                                        <p:attrNameLst>
                                          <p:attrName>style.visibility</p:attrName>
                                        </p:attrNameLst>
                                      </p:cBhvr>
                                      <p:to>
                                        <p:strVal val="visible"/>
                                      </p:to>
                                    </p:set>
                                    <p:animEffect transition="in" filter="blinds(horizontal)">
                                      <p:cBhvr>
                                        <p:cTn id="7" dur="500"/>
                                        <p:tgtEl>
                                          <p:spTgt spid="1844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linds(horizontal)">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linds(horizontal)">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TextBox 5"/>
          <p:cNvSpPr txBox="1">
            <a:spLocks noChangeArrowheads="1"/>
          </p:cNvSpPr>
          <p:nvPr/>
        </p:nvSpPr>
        <p:spPr bwMode="auto">
          <a:xfrm>
            <a:off x="0" y="381000"/>
            <a:ext cx="3200400" cy="708025"/>
          </a:xfrm>
          <a:prstGeom prst="rect">
            <a:avLst/>
          </a:prstGeom>
          <a:noFill/>
          <a:ln w="9525">
            <a:noFill/>
            <a:miter lim="800000"/>
            <a:headEnd/>
            <a:tailEnd/>
          </a:ln>
        </p:spPr>
        <p:txBody>
          <a:bodyPr>
            <a:spAutoFit/>
          </a:bodyPr>
          <a:lstStyle/>
          <a:p>
            <a:r>
              <a:rPr lang="en-US" sz="4000">
                <a:latin typeface="Times New Roman" pitchFamily="18" charset="0"/>
                <a:cs typeface="Times New Roman" pitchFamily="18" charset="0"/>
              </a:rPr>
              <a:t> </a:t>
            </a:r>
            <a:r>
              <a:rPr lang="en-US" sz="2400">
                <a:solidFill>
                  <a:srgbClr val="0070C0"/>
                </a:solidFill>
                <a:latin typeface="Times New Roman" pitchFamily="18" charset="0"/>
                <a:cs typeface="Times New Roman" pitchFamily="18" charset="0"/>
              </a:rPr>
              <a:t>I. Từ thông</a:t>
            </a:r>
          </a:p>
        </p:txBody>
      </p:sp>
      <p:sp>
        <p:nvSpPr>
          <p:cNvPr id="19462" name="TextBox 5"/>
          <p:cNvSpPr txBox="1">
            <a:spLocks noChangeArrowheads="1"/>
          </p:cNvSpPr>
          <p:nvPr/>
        </p:nvSpPr>
        <p:spPr bwMode="auto">
          <a:xfrm>
            <a:off x="0" y="990600"/>
            <a:ext cx="8839200" cy="1323975"/>
          </a:xfrm>
          <a:prstGeom prst="rect">
            <a:avLst/>
          </a:prstGeom>
          <a:noFill/>
          <a:ln w="9525">
            <a:noFill/>
            <a:miter lim="800000"/>
            <a:headEnd/>
            <a:tailEnd/>
          </a:ln>
        </p:spPr>
        <p:txBody>
          <a:bodyPr>
            <a:spAutoFit/>
          </a:bodyPr>
          <a:lstStyle/>
          <a:p>
            <a:pPr algn="just"/>
            <a:r>
              <a:rPr lang="en-US" sz="4000">
                <a:solidFill>
                  <a:srgbClr val="FF0000"/>
                </a:solidFill>
                <a:latin typeface="Times New Roman" pitchFamily="18" charset="0"/>
                <a:cs typeface="Times New Roman" pitchFamily="18" charset="0"/>
              </a:rPr>
              <a:t>II. Hiện tượng cảm ứng điện từ</a:t>
            </a:r>
          </a:p>
          <a:p>
            <a:pPr algn="just"/>
            <a:r>
              <a:rPr lang="en-US" sz="4000">
                <a:solidFill>
                  <a:srgbClr val="FF0000"/>
                </a:solidFill>
                <a:latin typeface="Times New Roman" pitchFamily="18" charset="0"/>
                <a:cs typeface="Times New Roman" pitchFamily="18" charset="0"/>
              </a:rPr>
              <a:t>1. Thí nghiệm</a:t>
            </a:r>
          </a:p>
        </p:txBody>
      </p:sp>
      <p:sp>
        <p:nvSpPr>
          <p:cNvPr id="7" name="Title 6"/>
          <p:cNvSpPr txBox="1">
            <a:spLocks/>
          </p:cNvSpPr>
          <p:nvPr/>
        </p:nvSpPr>
        <p:spPr>
          <a:xfrm>
            <a:off x="0" y="76200"/>
            <a:ext cx="9144000" cy="838200"/>
          </a:xfrm>
          <a:prstGeom prst="rect">
            <a:avLst/>
          </a:prstGeom>
        </p:spPr>
        <p:txBody>
          <a:bodyPr>
            <a:normAutofit/>
          </a:bodyPr>
          <a:lstStyle/>
          <a:p>
            <a:pPr>
              <a:tabLst>
                <a:tab pos="1619250" algn="l"/>
              </a:tabLst>
            </a:pPr>
            <a:r>
              <a:rPr lang="en-US" sz="3000" b="1" i="1">
                <a:solidFill>
                  <a:srgbClr val="FF0000"/>
                </a:solidFill>
                <a:latin typeface="Bodoni MT"/>
                <a:cs typeface="Times New Roman" pitchFamily="18" charset="0"/>
              </a:rPr>
              <a:t>BÀI</a:t>
            </a:r>
            <a:r>
              <a:rPr lang="en-US" sz="3600" b="1" i="1">
                <a:solidFill>
                  <a:srgbClr val="FF0000"/>
                </a:solidFill>
                <a:latin typeface="Bodoni MT"/>
                <a:cs typeface="Times New Roman" pitchFamily="18" charset="0"/>
              </a:rPr>
              <a:t> : </a:t>
            </a:r>
            <a:r>
              <a:rPr lang="en-US" sz="3700" b="1">
                <a:solidFill>
                  <a:srgbClr val="FF0000"/>
                </a:solidFill>
                <a:latin typeface="Bodoni MT"/>
                <a:cs typeface="Tahoma" pitchFamily="34" charset="0"/>
              </a:rPr>
              <a:t>Từ THÔNG CảM ứNG ĐIệN Từ (T</a:t>
            </a:r>
            <a:r>
              <a:rPr lang="en-US" sz="3700" b="1" baseline="-25000">
                <a:solidFill>
                  <a:srgbClr val="FF0000"/>
                </a:solidFill>
                <a:latin typeface="Bodoni MT"/>
                <a:cs typeface="Tahoma" pitchFamily="34" charset="0"/>
              </a:rPr>
              <a:t>1</a:t>
            </a:r>
            <a:r>
              <a:rPr lang="en-US" sz="3700" b="1">
                <a:solidFill>
                  <a:srgbClr val="FF0000"/>
                </a:solidFill>
                <a:latin typeface="Bodoni MT"/>
                <a:cs typeface="Tahoma" pitchFamily="34" charset="0"/>
              </a:rPr>
              <a:t>)</a:t>
            </a:r>
            <a:endParaRPr lang="vi-VN" sz="3700" b="1">
              <a:solidFill>
                <a:srgbClr val="FF0000"/>
              </a:solidFill>
              <a:latin typeface="Tahoma" pitchFamily="34" charset="0"/>
              <a:cs typeface="Tahoma" pitchFamily="34" charset="0"/>
            </a:endParaRPr>
          </a:p>
        </p:txBody>
      </p:sp>
      <p:graphicFrame>
        <p:nvGraphicFramePr>
          <p:cNvPr id="19460" name="Object 4"/>
          <p:cNvGraphicFramePr>
            <a:graphicFrameLocks noChangeAspect="1"/>
          </p:cNvGraphicFramePr>
          <p:nvPr/>
        </p:nvGraphicFramePr>
        <p:xfrm>
          <a:off x="1681163" y="593725"/>
          <a:ext cx="2281237" cy="457200"/>
        </p:xfrm>
        <a:graphic>
          <a:graphicData uri="http://schemas.openxmlformats.org/presentationml/2006/ole">
            <p:oleObj spid="_x0000_s19460" name="Equation" r:id="rId3" imgW="1143000" imgH="228600" progId="">
              <p:embed/>
            </p:oleObj>
          </a:graphicData>
        </a:graphic>
      </p:graphicFrame>
      <p:sp>
        <p:nvSpPr>
          <p:cNvPr id="21" name="TextBox 5"/>
          <p:cNvSpPr txBox="1">
            <a:spLocks noChangeArrowheads="1"/>
          </p:cNvSpPr>
          <p:nvPr/>
        </p:nvSpPr>
        <p:spPr bwMode="auto">
          <a:xfrm>
            <a:off x="0" y="2362200"/>
            <a:ext cx="8839200" cy="1570038"/>
          </a:xfrm>
          <a:prstGeom prst="rect">
            <a:avLst/>
          </a:prstGeom>
          <a:noFill/>
          <a:ln w="9525">
            <a:noFill/>
            <a:miter lim="800000"/>
            <a:headEnd/>
            <a:tailEnd/>
          </a:ln>
        </p:spPr>
        <p:txBody>
          <a:bodyPr>
            <a:spAutoFit/>
          </a:bodyPr>
          <a:lstStyle/>
          <a:p>
            <a:pPr algn="just"/>
            <a:r>
              <a:rPr lang="en-US" sz="3200">
                <a:latin typeface="Times New Roman" pitchFamily="18" charset="0"/>
                <a:cs typeface="Times New Roman" pitchFamily="18" charset="0"/>
              </a:rPr>
              <a:t>* Qui ước chiều dương (C): Đặt ngón cái nằm theo chiều của đường sức từ thì chiều của các ngón kia khum lại chỉ chiều dương của (C)</a:t>
            </a:r>
          </a:p>
        </p:txBody>
      </p:sp>
      <p:sp>
        <p:nvSpPr>
          <p:cNvPr id="22" name="TextBox 5"/>
          <p:cNvSpPr txBox="1"/>
          <p:nvPr/>
        </p:nvSpPr>
        <p:spPr>
          <a:xfrm>
            <a:off x="76200" y="5703888"/>
            <a:ext cx="8839200" cy="1077912"/>
          </a:xfrm>
          <a:prstGeom prst="rect">
            <a:avLst/>
          </a:prstGeom>
          <a:noFill/>
        </p:spPr>
        <p:txBody>
          <a:bodyPr>
            <a:spAutoFit/>
          </a:bodyPr>
          <a:lstStyle/>
          <a:p>
            <a:pPr marL="514350" indent="-514350" algn="just" fontAlgn="auto">
              <a:spcBef>
                <a:spcPts val="0"/>
              </a:spcBef>
              <a:spcAft>
                <a:spcPts val="0"/>
              </a:spcAft>
              <a:buFontTx/>
              <a:buAutoNum type="arabicPeriod"/>
              <a:defRPr/>
            </a:pPr>
            <a:r>
              <a:rPr lang="en-US" sz="3200" dirty="0" err="1">
                <a:solidFill>
                  <a:schemeClr val="accent6">
                    <a:lumMod val="50000"/>
                  </a:schemeClr>
                </a:solidFill>
                <a:latin typeface="Times New Roman" pitchFamily="18" charset="0"/>
                <a:cs typeface="Times New Roman" pitchFamily="18" charset="0"/>
              </a:rPr>
              <a:t>Khi</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nào</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xuất</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hiện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dòng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điện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trong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mạch</a:t>
            </a:r>
            <a:r>
              <a:rPr lang="en-US" sz="3200" dirty="0">
                <a:solidFill>
                  <a:schemeClr val="accent6">
                    <a:lumMod val="50000"/>
                  </a:schemeClr>
                </a:solidFill>
                <a:latin typeface="Times New Roman" pitchFamily="18" charset="0"/>
                <a:cs typeface="Times New Roman" pitchFamily="18" charset="0"/>
              </a:rPr>
              <a:t>?</a:t>
            </a:r>
          </a:p>
          <a:p>
            <a:pPr marL="514350" indent="-514350" algn="just" fontAlgn="auto">
              <a:spcBef>
                <a:spcPts val="0"/>
              </a:spcBef>
              <a:spcAft>
                <a:spcPts val="0"/>
              </a:spcAft>
              <a:buFontTx/>
              <a:buAutoNum type="arabicPeriod"/>
              <a:defRPr/>
            </a:pPr>
            <a:r>
              <a:rPr lang="en-US" sz="3200" dirty="0" err="1">
                <a:solidFill>
                  <a:schemeClr val="accent6">
                    <a:lumMod val="50000"/>
                  </a:schemeClr>
                </a:solidFill>
                <a:latin typeface="Times New Roman" pitchFamily="18" charset="0"/>
                <a:cs typeface="Times New Roman" pitchFamily="18" charset="0"/>
              </a:rPr>
              <a:t>Nguyên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nhân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xuất</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hiện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dòng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điện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trong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mạch</a:t>
            </a:r>
            <a:r>
              <a:rPr lang="en-US" sz="3200" dirty="0">
                <a:solidFill>
                  <a:schemeClr val="accent6">
                    <a:lumMod val="50000"/>
                  </a:schemeClr>
                </a:solidFill>
                <a:latin typeface="Times New Roman" pitchFamily="18" charset="0"/>
                <a:cs typeface="Times New Roman" pitchFamily="18" charset="0"/>
              </a:rPr>
              <a:t>?</a:t>
            </a:r>
            <a:endParaRPr lang="en-US" sz="3200" dirty="0">
              <a:solidFill>
                <a:schemeClr val="accent6">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21"/>
                                        </p:tgtEl>
                                      </p:cBhvr>
                                    </p:animEffect>
                                    <p:set>
                                      <p:cBhvr>
                                        <p:cTn id="12" dur="1" fill="hold">
                                          <p:stCondLst>
                                            <p:cond delay="499"/>
                                          </p:stCondLst>
                                        </p:cTn>
                                        <p:tgtEl>
                                          <p:spTgt spid="21"/>
                                        </p:tgtEl>
                                        <p:attrNameLst>
                                          <p:attrName>style.visibility</p:attrName>
                                        </p:attrNameLst>
                                      </p:cBhvr>
                                      <p:to>
                                        <p:strVal val="hidden"/>
                                      </p:to>
                                    </p:set>
                                  </p:childTnLst>
                                </p:cTn>
                              </p:par>
                              <p:par>
                                <p:cTn id="13" presetID="3" presetClass="entr" presetSubtype="1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linds(horizontal)">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p:nvPr/>
        </p:nvSpPr>
        <p:spPr>
          <a:xfrm>
            <a:off x="0" y="381000"/>
            <a:ext cx="3200400" cy="708025"/>
          </a:xfrm>
          <a:prstGeom prst="rect">
            <a:avLst/>
          </a:prstGeom>
          <a:noFill/>
        </p:spPr>
        <p:txBody>
          <a:bodyPr>
            <a:spAutoFit/>
          </a:bodyPr>
          <a:lstStyle/>
          <a:p>
            <a:pPr fontAlgn="auto">
              <a:spcBef>
                <a:spcPts val="0"/>
              </a:spcBef>
              <a:spcAft>
                <a:spcPts val="0"/>
              </a:spcAft>
              <a:defRPr/>
            </a:pPr>
            <a:r>
              <a:rPr lang="en-US" sz="4000" dirty="0">
                <a:latin typeface="Times New Roman" pitchFamily="18" charset="0"/>
                <a:cs typeface="Times New Roman" pitchFamily="18" charset="0"/>
              </a:rPr>
              <a:t> </a:t>
            </a:r>
            <a:r>
              <a:rPr lang="en-US" sz="2400" dirty="0">
                <a:solidFill>
                  <a:schemeClr val="accent4">
                    <a:lumMod val="75000"/>
                  </a:schemeClr>
                </a:solidFill>
                <a:latin typeface="Times New Roman" pitchFamily="18" charset="0"/>
                <a:cs typeface="Times New Roman" pitchFamily="18" charset="0"/>
              </a:rPr>
              <a:t>I. </a:t>
            </a:r>
            <a:r>
              <a:rPr lang="en-US" sz="2400" dirty="0" err="1">
                <a:solidFill>
                  <a:schemeClr val="accent4">
                    <a:lumMod val="75000"/>
                  </a:schemeClr>
                </a:solidFill>
                <a:latin typeface="Times New Roman" pitchFamily="18" charset="0"/>
                <a:cs typeface="Times New Roman" pitchFamily="18" charset="0"/>
              </a:rPr>
              <a:t>Từ</a:t>
            </a:r>
            <a:r>
              <a:rPr lang="en-US" sz="2400" dirty="0">
                <a:solidFill>
                  <a:schemeClr val="accent4">
                    <a:lumMod val="75000"/>
                  </a:schemeClr>
                </a:solidFill>
                <a:latin typeface="Times New Roman" pitchFamily="18" charset="0"/>
                <a:cs typeface="Times New Roman" pitchFamily="18" charset="0"/>
              </a:rPr>
              <a:t> </a:t>
            </a:r>
            <a:r>
              <a:rPr lang="en-US" sz="2400" dirty="0" err="1">
                <a:solidFill>
                  <a:schemeClr val="accent4">
                    <a:lumMod val="75000"/>
                  </a:schemeClr>
                </a:solidFill>
                <a:latin typeface="Times New Roman" pitchFamily="18" charset="0"/>
                <a:cs typeface="Times New Roman" pitchFamily="18" charset="0"/>
              </a:rPr>
              <a:t>thông</a:t>
            </a:r>
            <a:endParaRPr lang="en-US" sz="2400" dirty="0">
              <a:solidFill>
                <a:schemeClr val="accent4">
                  <a:lumMod val="75000"/>
                </a:schemeClr>
              </a:solidFill>
              <a:latin typeface="Times New Roman" pitchFamily="18" charset="0"/>
              <a:cs typeface="Times New Roman" pitchFamily="18" charset="0"/>
            </a:endParaRPr>
          </a:p>
        </p:txBody>
      </p:sp>
      <p:sp>
        <p:nvSpPr>
          <p:cNvPr id="20484" name="TextBox 5"/>
          <p:cNvSpPr txBox="1">
            <a:spLocks noChangeArrowheads="1"/>
          </p:cNvSpPr>
          <p:nvPr/>
        </p:nvSpPr>
        <p:spPr bwMode="auto">
          <a:xfrm>
            <a:off x="0" y="990600"/>
            <a:ext cx="8839200" cy="1323975"/>
          </a:xfrm>
          <a:prstGeom prst="rect">
            <a:avLst/>
          </a:prstGeom>
          <a:noFill/>
          <a:ln w="9525">
            <a:noFill/>
            <a:miter lim="800000"/>
            <a:headEnd/>
            <a:tailEnd/>
          </a:ln>
        </p:spPr>
        <p:txBody>
          <a:bodyPr>
            <a:spAutoFit/>
          </a:bodyPr>
          <a:lstStyle/>
          <a:p>
            <a:pPr algn="just"/>
            <a:r>
              <a:rPr lang="en-US" sz="4000">
                <a:solidFill>
                  <a:srgbClr val="FF0000"/>
                </a:solidFill>
                <a:latin typeface="Times New Roman" pitchFamily="18" charset="0"/>
                <a:cs typeface="Times New Roman" pitchFamily="18" charset="0"/>
              </a:rPr>
              <a:t>II. Hiện tượng cảm ứng điện từ</a:t>
            </a:r>
          </a:p>
          <a:p>
            <a:pPr algn="just"/>
            <a:r>
              <a:rPr lang="en-US" sz="4000" b="1">
                <a:solidFill>
                  <a:srgbClr val="FF0000"/>
                </a:solidFill>
                <a:latin typeface="Times New Roman" pitchFamily="18" charset="0"/>
                <a:cs typeface="Times New Roman" pitchFamily="18" charset="0"/>
              </a:rPr>
              <a:t>1. Thí nghiệm</a:t>
            </a:r>
          </a:p>
        </p:txBody>
      </p:sp>
      <p:sp>
        <p:nvSpPr>
          <p:cNvPr id="7" name="Title 6"/>
          <p:cNvSpPr txBox="1">
            <a:spLocks/>
          </p:cNvSpPr>
          <p:nvPr/>
        </p:nvSpPr>
        <p:spPr>
          <a:xfrm>
            <a:off x="0" y="76200"/>
            <a:ext cx="9144000" cy="838200"/>
          </a:xfrm>
          <a:prstGeom prst="rect">
            <a:avLst/>
          </a:prstGeom>
        </p:spPr>
        <p:txBody>
          <a:bodyPr>
            <a:normAutofit/>
          </a:bodyPr>
          <a:lstStyle/>
          <a:p>
            <a:pPr>
              <a:tabLst>
                <a:tab pos="1619250" algn="l"/>
              </a:tabLst>
            </a:pPr>
            <a:r>
              <a:rPr lang="en-US" sz="3000" b="1" i="1">
                <a:solidFill>
                  <a:srgbClr val="FF0000"/>
                </a:solidFill>
                <a:latin typeface="Bodoni MT"/>
                <a:cs typeface="Times New Roman" pitchFamily="18" charset="0"/>
              </a:rPr>
              <a:t>BÀI</a:t>
            </a:r>
            <a:r>
              <a:rPr lang="en-US" sz="3600" b="1" i="1">
                <a:solidFill>
                  <a:srgbClr val="FF0000"/>
                </a:solidFill>
                <a:latin typeface="Bodoni MT"/>
                <a:cs typeface="Times New Roman" pitchFamily="18" charset="0"/>
              </a:rPr>
              <a:t> : </a:t>
            </a:r>
            <a:r>
              <a:rPr lang="en-US" sz="3700" b="1">
                <a:solidFill>
                  <a:srgbClr val="FF0000"/>
                </a:solidFill>
                <a:latin typeface="Bodoni MT"/>
                <a:cs typeface="Tahoma" pitchFamily="34" charset="0"/>
              </a:rPr>
              <a:t>Từ THÔNG CảM ứNG ĐIệN Từ (T</a:t>
            </a:r>
            <a:r>
              <a:rPr lang="en-US" sz="3700" b="1" baseline="-25000">
                <a:solidFill>
                  <a:srgbClr val="FF0000"/>
                </a:solidFill>
                <a:latin typeface="Bodoni MT"/>
                <a:cs typeface="Tahoma" pitchFamily="34" charset="0"/>
              </a:rPr>
              <a:t>1</a:t>
            </a:r>
            <a:r>
              <a:rPr lang="en-US" sz="3700" b="1">
                <a:solidFill>
                  <a:srgbClr val="FF0000"/>
                </a:solidFill>
                <a:latin typeface="Bodoni MT"/>
                <a:cs typeface="Tahoma" pitchFamily="34" charset="0"/>
              </a:rPr>
              <a:t>)</a:t>
            </a:r>
            <a:endParaRPr lang="vi-VN" sz="3700" b="1">
              <a:solidFill>
                <a:srgbClr val="FF0000"/>
              </a:solidFill>
              <a:latin typeface="Tahoma" pitchFamily="34" charset="0"/>
              <a:cs typeface="Tahoma" pitchFamily="34" charset="0"/>
            </a:endParaRPr>
          </a:p>
        </p:txBody>
      </p:sp>
      <p:graphicFrame>
        <p:nvGraphicFramePr>
          <p:cNvPr id="20482" name="Object 2"/>
          <p:cNvGraphicFramePr>
            <a:graphicFrameLocks noChangeAspect="1"/>
          </p:cNvGraphicFramePr>
          <p:nvPr/>
        </p:nvGraphicFramePr>
        <p:xfrm>
          <a:off x="1681163" y="593725"/>
          <a:ext cx="2281237" cy="457200"/>
        </p:xfrm>
        <a:graphic>
          <a:graphicData uri="http://schemas.openxmlformats.org/presentationml/2006/ole">
            <p:oleObj spid="_x0000_s20482" name="Equation" r:id="rId4" imgW="1143000" imgH="228600" progId="">
              <p:embed/>
            </p:oleObj>
          </a:graphicData>
        </a:graphic>
      </p:graphicFrame>
      <p:pic>
        <p:nvPicPr>
          <p:cNvPr id="8" name="cam ung dien tu.wmv">
            <a:hlinkClick r:id="" action="ppaction://media"/>
          </p:cNvPr>
          <p:cNvPicPr>
            <a:picLocks noRot="1" noChangeAspect="1"/>
          </p:cNvPicPr>
          <p:nvPr>
            <a:videoFile r:link="rId2"/>
          </p:nvPr>
        </p:nvPicPr>
        <p:blipFill>
          <a:blip r:embed="rId5"/>
          <a:srcRect/>
          <a:stretch>
            <a:fillRect/>
          </a:stretch>
        </p:blipFill>
        <p:spPr bwMode="auto">
          <a:xfrm>
            <a:off x="533400" y="2209800"/>
            <a:ext cx="8229600" cy="43926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Box 5"/>
          <p:cNvSpPr txBox="1">
            <a:spLocks noChangeArrowheads="1"/>
          </p:cNvSpPr>
          <p:nvPr/>
        </p:nvSpPr>
        <p:spPr bwMode="auto">
          <a:xfrm>
            <a:off x="0" y="381000"/>
            <a:ext cx="3200400" cy="708025"/>
          </a:xfrm>
          <a:prstGeom prst="rect">
            <a:avLst/>
          </a:prstGeom>
          <a:noFill/>
          <a:ln w="9525">
            <a:noFill/>
            <a:miter lim="800000"/>
            <a:headEnd/>
            <a:tailEnd/>
          </a:ln>
        </p:spPr>
        <p:txBody>
          <a:bodyPr>
            <a:spAutoFit/>
          </a:bodyPr>
          <a:lstStyle/>
          <a:p>
            <a:r>
              <a:rPr lang="en-US" sz="4000">
                <a:latin typeface="Times New Roman" pitchFamily="18" charset="0"/>
                <a:cs typeface="Times New Roman" pitchFamily="18" charset="0"/>
              </a:rPr>
              <a:t> </a:t>
            </a:r>
            <a:r>
              <a:rPr lang="en-US" sz="2400">
                <a:solidFill>
                  <a:srgbClr val="0070C0"/>
                </a:solidFill>
                <a:latin typeface="Times New Roman" pitchFamily="18" charset="0"/>
                <a:cs typeface="Times New Roman" pitchFamily="18" charset="0"/>
              </a:rPr>
              <a:t>I. Từ thông</a:t>
            </a:r>
          </a:p>
        </p:txBody>
      </p:sp>
      <p:sp>
        <p:nvSpPr>
          <p:cNvPr id="21509" name="TextBox 5"/>
          <p:cNvSpPr txBox="1">
            <a:spLocks noChangeArrowheads="1"/>
          </p:cNvSpPr>
          <p:nvPr/>
        </p:nvSpPr>
        <p:spPr bwMode="auto">
          <a:xfrm>
            <a:off x="0" y="990600"/>
            <a:ext cx="8839200" cy="1077913"/>
          </a:xfrm>
          <a:prstGeom prst="rect">
            <a:avLst/>
          </a:prstGeom>
          <a:noFill/>
          <a:ln w="9525">
            <a:noFill/>
            <a:miter lim="800000"/>
            <a:headEnd/>
            <a:tailEnd/>
          </a:ln>
        </p:spPr>
        <p:txBody>
          <a:bodyPr>
            <a:spAutoFit/>
          </a:bodyPr>
          <a:lstStyle/>
          <a:p>
            <a:pPr algn="just"/>
            <a:r>
              <a:rPr lang="en-US" sz="4000">
                <a:solidFill>
                  <a:srgbClr val="FF0000"/>
                </a:solidFill>
                <a:latin typeface="Times New Roman" pitchFamily="18" charset="0"/>
                <a:cs typeface="Times New Roman" pitchFamily="18" charset="0"/>
              </a:rPr>
              <a:t>II. Hiện tượng cảm ứng điện từ</a:t>
            </a:r>
          </a:p>
          <a:p>
            <a:pPr algn="just"/>
            <a:r>
              <a:rPr lang="en-US" sz="2400">
                <a:solidFill>
                  <a:srgbClr val="0070C0"/>
                </a:solidFill>
                <a:latin typeface="Times New Roman" pitchFamily="18" charset="0"/>
                <a:cs typeface="Times New Roman" pitchFamily="18" charset="0"/>
              </a:rPr>
              <a:t>1. Thí nghiệm</a:t>
            </a:r>
          </a:p>
        </p:txBody>
      </p:sp>
      <p:sp>
        <p:nvSpPr>
          <p:cNvPr id="7" name="Title 6"/>
          <p:cNvSpPr txBox="1">
            <a:spLocks/>
          </p:cNvSpPr>
          <p:nvPr/>
        </p:nvSpPr>
        <p:spPr>
          <a:xfrm>
            <a:off x="0" y="76200"/>
            <a:ext cx="9144000" cy="838200"/>
          </a:xfrm>
          <a:prstGeom prst="rect">
            <a:avLst/>
          </a:prstGeom>
        </p:spPr>
        <p:txBody>
          <a:bodyPr>
            <a:normAutofit/>
          </a:bodyPr>
          <a:lstStyle/>
          <a:p>
            <a:pPr>
              <a:tabLst>
                <a:tab pos="1619250" algn="l"/>
              </a:tabLst>
            </a:pPr>
            <a:r>
              <a:rPr lang="en-US" sz="3000" b="1" i="1">
                <a:solidFill>
                  <a:srgbClr val="FF0000"/>
                </a:solidFill>
                <a:latin typeface="Bodoni MT"/>
                <a:cs typeface="Times New Roman" pitchFamily="18" charset="0"/>
              </a:rPr>
              <a:t>BÀI</a:t>
            </a:r>
            <a:r>
              <a:rPr lang="en-US" sz="3600" b="1" i="1">
                <a:solidFill>
                  <a:srgbClr val="FF0000"/>
                </a:solidFill>
                <a:latin typeface="Bodoni MT"/>
                <a:cs typeface="Times New Roman" pitchFamily="18" charset="0"/>
              </a:rPr>
              <a:t> : </a:t>
            </a:r>
            <a:r>
              <a:rPr lang="en-US" sz="3700" b="1">
                <a:solidFill>
                  <a:srgbClr val="FF0000"/>
                </a:solidFill>
                <a:latin typeface="Bodoni MT"/>
                <a:cs typeface="Tahoma" pitchFamily="34" charset="0"/>
              </a:rPr>
              <a:t>Từ THÔNG CảM ứNG ĐIệN Từ (T</a:t>
            </a:r>
            <a:r>
              <a:rPr lang="en-US" sz="3700" b="1" baseline="-25000">
                <a:solidFill>
                  <a:srgbClr val="FF0000"/>
                </a:solidFill>
                <a:latin typeface="Bodoni MT"/>
                <a:cs typeface="Tahoma" pitchFamily="34" charset="0"/>
              </a:rPr>
              <a:t>1</a:t>
            </a:r>
            <a:r>
              <a:rPr lang="en-US" sz="3700" b="1">
                <a:solidFill>
                  <a:srgbClr val="FF0000"/>
                </a:solidFill>
                <a:latin typeface="Bodoni MT"/>
                <a:cs typeface="Tahoma" pitchFamily="34" charset="0"/>
              </a:rPr>
              <a:t>)</a:t>
            </a:r>
            <a:endParaRPr lang="vi-VN" sz="3700" b="1">
              <a:solidFill>
                <a:srgbClr val="FF0000"/>
              </a:solidFill>
              <a:latin typeface="Tahoma" pitchFamily="34" charset="0"/>
              <a:cs typeface="Tahoma" pitchFamily="34" charset="0"/>
            </a:endParaRPr>
          </a:p>
        </p:txBody>
      </p:sp>
      <p:graphicFrame>
        <p:nvGraphicFramePr>
          <p:cNvPr id="21506" name="Object 2"/>
          <p:cNvGraphicFramePr>
            <a:graphicFrameLocks noChangeAspect="1"/>
          </p:cNvGraphicFramePr>
          <p:nvPr/>
        </p:nvGraphicFramePr>
        <p:xfrm>
          <a:off x="1681163" y="593725"/>
          <a:ext cx="2281237" cy="457200"/>
        </p:xfrm>
        <a:graphic>
          <a:graphicData uri="http://schemas.openxmlformats.org/presentationml/2006/ole">
            <p:oleObj spid="_x0000_s21506" name="Equation" r:id="rId3" imgW="1143000" imgH="228600" progId="">
              <p:embed/>
            </p:oleObj>
          </a:graphicData>
        </a:graphic>
      </p:graphicFrame>
      <p:sp>
        <p:nvSpPr>
          <p:cNvPr id="8" name="TextBox 5"/>
          <p:cNvSpPr txBox="1">
            <a:spLocks noChangeArrowheads="1"/>
          </p:cNvSpPr>
          <p:nvPr/>
        </p:nvSpPr>
        <p:spPr bwMode="auto">
          <a:xfrm>
            <a:off x="0" y="2286000"/>
            <a:ext cx="8839200" cy="3046413"/>
          </a:xfrm>
          <a:prstGeom prst="rect">
            <a:avLst/>
          </a:prstGeom>
          <a:noFill/>
          <a:ln w="9525">
            <a:noFill/>
            <a:miter lim="800000"/>
            <a:headEnd/>
            <a:tailEnd/>
          </a:ln>
        </p:spPr>
        <p:txBody>
          <a:bodyPr>
            <a:spAutoFit/>
          </a:bodyPr>
          <a:lstStyle/>
          <a:p>
            <a:pPr algn="just"/>
            <a:r>
              <a:rPr lang="en-US" sz="3200" b="1">
                <a:solidFill>
                  <a:srgbClr val="FF0000"/>
                </a:solidFill>
                <a:latin typeface="Times New Roman" pitchFamily="18" charset="0"/>
                <a:cs typeface="Times New Roman" pitchFamily="18" charset="0"/>
              </a:rPr>
              <a:t>2. Kết luận</a:t>
            </a:r>
          </a:p>
          <a:p>
            <a:pPr algn="just"/>
            <a:r>
              <a:rPr lang="en-US" sz="3200">
                <a:latin typeface="Times New Roman" pitchFamily="18" charset="0"/>
                <a:cs typeface="Times New Roman" pitchFamily="18" charset="0"/>
              </a:rPr>
              <a:t>- Khi các đại lượng B, S hoặc     thay đổi thì từ thông biến thiên. </a:t>
            </a:r>
          </a:p>
          <a:p>
            <a:pPr algn="just"/>
            <a:r>
              <a:rPr lang="en-US" sz="3200">
                <a:latin typeface="Times New Roman" pitchFamily="18" charset="0"/>
                <a:cs typeface="Times New Roman" pitchFamily="18" charset="0"/>
              </a:rPr>
              <a:t>- Mỗi khi từ thông qua (C) biến thiên thì trong (C) xuất hiện một dòng điện gọi là dòng điện cảm ứng. Hiện tượng này gọi là hiện tượng cảm ứng điện từ.</a:t>
            </a:r>
          </a:p>
        </p:txBody>
      </p:sp>
      <p:graphicFrame>
        <p:nvGraphicFramePr>
          <p:cNvPr id="21507" name="Object 3"/>
          <p:cNvGraphicFramePr>
            <a:graphicFrameLocks noChangeAspect="1"/>
          </p:cNvGraphicFramePr>
          <p:nvPr/>
        </p:nvGraphicFramePr>
        <p:xfrm>
          <a:off x="4953000" y="2895600"/>
          <a:ext cx="460375" cy="422275"/>
        </p:xfrm>
        <a:graphic>
          <a:graphicData uri="http://schemas.openxmlformats.org/presentationml/2006/ole">
            <p:oleObj spid="_x0000_s21507" name="Equation" r:id="rId4" imgW="152280" imgH="13968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21507"/>
                                        </p:tgtEl>
                                        <p:attrNameLst>
                                          <p:attrName>style.visibility</p:attrName>
                                        </p:attrNameLst>
                                      </p:cBhvr>
                                      <p:to>
                                        <p:strVal val="visible"/>
                                      </p:to>
                                    </p:set>
                                    <p:animEffect transition="in" filter="blinds(horizontal)">
                                      <p:cBhvr>
                                        <p:cTn id="10" dur="500"/>
                                        <p:tgtEl>
                                          <p:spTgt spid="21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Box 5"/>
          <p:cNvSpPr txBox="1">
            <a:spLocks noChangeArrowheads="1"/>
          </p:cNvSpPr>
          <p:nvPr/>
        </p:nvSpPr>
        <p:spPr bwMode="auto">
          <a:xfrm>
            <a:off x="0" y="1143000"/>
            <a:ext cx="8839200" cy="1323975"/>
          </a:xfrm>
          <a:prstGeom prst="rect">
            <a:avLst/>
          </a:prstGeom>
          <a:noFill/>
          <a:ln w="9525">
            <a:noFill/>
            <a:miter lim="800000"/>
            <a:headEnd/>
            <a:tailEnd/>
          </a:ln>
        </p:spPr>
        <p:txBody>
          <a:bodyPr>
            <a:spAutoFit/>
          </a:bodyPr>
          <a:lstStyle/>
          <a:p>
            <a:pPr algn="just"/>
            <a:r>
              <a:rPr lang="en-US" sz="4000">
                <a:solidFill>
                  <a:srgbClr val="FF0000"/>
                </a:solidFill>
                <a:latin typeface="Times New Roman" pitchFamily="18" charset="0"/>
                <a:cs typeface="Times New Roman" pitchFamily="18" charset="0"/>
              </a:rPr>
              <a:t>	I. Từ thông:</a:t>
            </a:r>
          </a:p>
          <a:p>
            <a:pPr algn="just"/>
            <a:r>
              <a:rPr lang="en-US" sz="4000">
                <a:solidFill>
                  <a:srgbClr val="FF0000"/>
                </a:solidFill>
                <a:latin typeface="Times New Roman" pitchFamily="18" charset="0"/>
                <a:cs typeface="Times New Roman" pitchFamily="18" charset="0"/>
              </a:rPr>
              <a:t>	II. Hiện tượng cảm ứng điện từ</a:t>
            </a:r>
          </a:p>
        </p:txBody>
      </p:sp>
      <p:sp>
        <p:nvSpPr>
          <p:cNvPr id="7" name="Title 6"/>
          <p:cNvSpPr txBox="1">
            <a:spLocks/>
          </p:cNvSpPr>
          <p:nvPr/>
        </p:nvSpPr>
        <p:spPr>
          <a:xfrm>
            <a:off x="0" y="76200"/>
            <a:ext cx="9144000" cy="838200"/>
          </a:xfrm>
          <a:prstGeom prst="rect">
            <a:avLst/>
          </a:prstGeom>
        </p:spPr>
        <p:txBody>
          <a:bodyPr>
            <a:normAutofit/>
          </a:bodyPr>
          <a:lstStyle/>
          <a:p>
            <a:pPr>
              <a:tabLst>
                <a:tab pos="1619250" algn="l"/>
              </a:tabLst>
            </a:pPr>
            <a:r>
              <a:rPr lang="en-US" sz="3000" b="1" i="1">
                <a:solidFill>
                  <a:srgbClr val="FF0000"/>
                </a:solidFill>
                <a:latin typeface="Bodoni MT"/>
                <a:cs typeface="Times New Roman" pitchFamily="18" charset="0"/>
              </a:rPr>
              <a:t>BÀI</a:t>
            </a:r>
            <a:r>
              <a:rPr lang="en-US" sz="3600" b="1" i="1">
                <a:solidFill>
                  <a:srgbClr val="FF0000"/>
                </a:solidFill>
                <a:latin typeface="Bodoni MT"/>
                <a:cs typeface="Times New Roman" pitchFamily="18" charset="0"/>
              </a:rPr>
              <a:t> : </a:t>
            </a:r>
            <a:r>
              <a:rPr lang="en-US" sz="3700" b="1">
                <a:solidFill>
                  <a:srgbClr val="FF0000"/>
                </a:solidFill>
                <a:latin typeface="Bodoni MT"/>
                <a:cs typeface="Tahoma" pitchFamily="34" charset="0"/>
              </a:rPr>
              <a:t>Từ THÔNG CảM ứNG ĐIệN Từ (T</a:t>
            </a:r>
            <a:r>
              <a:rPr lang="en-US" sz="3700" b="1" baseline="-25000">
                <a:solidFill>
                  <a:srgbClr val="FF0000"/>
                </a:solidFill>
                <a:latin typeface="Bodoni MT"/>
                <a:cs typeface="Tahoma" pitchFamily="34" charset="0"/>
              </a:rPr>
              <a:t>1</a:t>
            </a:r>
            <a:r>
              <a:rPr lang="en-US" sz="3700" b="1">
                <a:solidFill>
                  <a:srgbClr val="FF0000"/>
                </a:solidFill>
                <a:latin typeface="Bodoni MT"/>
                <a:cs typeface="Tahoma" pitchFamily="34" charset="0"/>
              </a:rPr>
              <a:t>)</a:t>
            </a:r>
            <a:endParaRPr lang="vi-VN" sz="3700" b="1">
              <a:solidFill>
                <a:srgbClr val="FF0000"/>
              </a:solidFill>
              <a:latin typeface="Tahoma" pitchFamily="34" charset="0"/>
              <a:cs typeface="Tahoma" pitchFamily="34" charset="0"/>
            </a:endParaRPr>
          </a:p>
        </p:txBody>
      </p:sp>
      <p:graphicFrame>
        <p:nvGraphicFramePr>
          <p:cNvPr id="23554" name="Object 2"/>
          <p:cNvGraphicFramePr>
            <a:graphicFrameLocks noChangeAspect="1"/>
          </p:cNvGraphicFramePr>
          <p:nvPr/>
        </p:nvGraphicFramePr>
        <p:xfrm>
          <a:off x="3505200" y="1219200"/>
          <a:ext cx="3803650" cy="762000"/>
        </p:xfrm>
        <a:graphic>
          <a:graphicData uri="http://schemas.openxmlformats.org/presentationml/2006/ole">
            <p:oleObj spid="_x0000_s23554" name="Equation" r:id="rId3" imgW="1143000" imgH="228600" progId="">
              <p:embed/>
            </p:oleObj>
          </a:graphicData>
        </a:graphic>
      </p:graphicFrame>
      <p:sp>
        <p:nvSpPr>
          <p:cNvPr id="23557" name="TextBox 5"/>
          <p:cNvSpPr txBox="1">
            <a:spLocks noChangeArrowheads="1"/>
          </p:cNvSpPr>
          <p:nvPr/>
        </p:nvSpPr>
        <p:spPr bwMode="auto">
          <a:xfrm>
            <a:off x="0" y="2544763"/>
            <a:ext cx="8839200" cy="1570037"/>
          </a:xfrm>
          <a:prstGeom prst="rect">
            <a:avLst/>
          </a:prstGeom>
          <a:noFill/>
          <a:ln w="9525">
            <a:noFill/>
            <a:miter lim="800000"/>
            <a:headEnd/>
            <a:tailEnd/>
          </a:ln>
        </p:spPr>
        <p:txBody>
          <a:bodyPr>
            <a:spAutoFit/>
          </a:bodyPr>
          <a:lstStyle/>
          <a:p>
            <a:pPr algn="just"/>
            <a:r>
              <a:rPr lang="en-US" sz="3200">
                <a:latin typeface="Times New Roman" pitchFamily="18" charset="0"/>
                <a:cs typeface="Times New Roman" pitchFamily="18" charset="0"/>
              </a:rPr>
              <a:t>- Mỗi khi từ thông qua (C) biến thiên thì trong (C) xuất hiện một dòng điện gọi là dòng điện cảm ứng. Hiện tượng này gọi là hiện tượng cảm ứng điện từ.</a:t>
            </a:r>
          </a:p>
        </p:txBody>
      </p:sp>
      <p:sp>
        <p:nvSpPr>
          <p:cNvPr id="23558" name="TextBox 5"/>
          <p:cNvSpPr txBox="1">
            <a:spLocks noChangeArrowheads="1"/>
          </p:cNvSpPr>
          <p:nvPr/>
        </p:nvSpPr>
        <p:spPr bwMode="auto">
          <a:xfrm>
            <a:off x="0" y="4144963"/>
            <a:ext cx="8839200" cy="1570037"/>
          </a:xfrm>
          <a:prstGeom prst="rect">
            <a:avLst/>
          </a:prstGeom>
          <a:noFill/>
          <a:ln w="9525">
            <a:noFill/>
            <a:miter lim="800000"/>
            <a:headEnd/>
            <a:tailEnd/>
          </a:ln>
        </p:spPr>
        <p:txBody>
          <a:bodyPr>
            <a:spAutoFit/>
          </a:bodyPr>
          <a:lstStyle/>
          <a:p>
            <a:pPr algn="just"/>
            <a:r>
              <a:rPr lang="en-US" sz="3200">
                <a:latin typeface="Times New Roman" pitchFamily="18" charset="0"/>
                <a:cs typeface="Times New Roman" pitchFamily="18" charset="0"/>
              </a:rPr>
              <a:t>* Qui ước chiều dương (C): Đặt ngón cái nằm theo chiều của đường sức từ thì chiều của các ngón kia khum lại chỉ chiều dương của (C)</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txBox="1">
            <a:spLocks/>
          </p:cNvSpPr>
          <p:nvPr/>
        </p:nvSpPr>
        <p:spPr>
          <a:xfrm>
            <a:off x="0" y="76200"/>
            <a:ext cx="9144000" cy="685800"/>
          </a:xfrm>
          <a:prstGeom prst="rect">
            <a:avLst/>
          </a:prstGeom>
        </p:spPr>
        <p:txBody>
          <a:bodyPr>
            <a:normAutofit/>
          </a:bodyPr>
          <a:lstStyle/>
          <a:p>
            <a:pPr>
              <a:tabLst>
                <a:tab pos="1619250" algn="l"/>
              </a:tabLst>
            </a:pPr>
            <a:r>
              <a:rPr lang="en-US" sz="3000" b="1" i="1">
                <a:solidFill>
                  <a:srgbClr val="FF0000"/>
                </a:solidFill>
                <a:latin typeface="Bodoni MT"/>
                <a:cs typeface="Times New Roman" pitchFamily="18" charset="0"/>
              </a:rPr>
              <a:t>BÀI</a:t>
            </a:r>
            <a:r>
              <a:rPr lang="en-US" sz="3600" b="1" i="1">
                <a:solidFill>
                  <a:srgbClr val="FF0000"/>
                </a:solidFill>
                <a:latin typeface="Bodoni MT"/>
                <a:cs typeface="Times New Roman" pitchFamily="18" charset="0"/>
              </a:rPr>
              <a:t> : </a:t>
            </a:r>
            <a:r>
              <a:rPr lang="en-US" sz="3700" b="1">
                <a:solidFill>
                  <a:srgbClr val="FF0000"/>
                </a:solidFill>
                <a:latin typeface="Bodoni MT"/>
                <a:cs typeface="Tahoma" pitchFamily="34" charset="0"/>
              </a:rPr>
              <a:t>Từ THÔNG CảM ứNG ĐIệN Từ (T</a:t>
            </a:r>
            <a:r>
              <a:rPr lang="en-US" sz="3700" b="1" baseline="-25000">
                <a:solidFill>
                  <a:srgbClr val="FF0000"/>
                </a:solidFill>
                <a:latin typeface="Bodoni MT"/>
                <a:cs typeface="Tahoma" pitchFamily="34" charset="0"/>
              </a:rPr>
              <a:t>1</a:t>
            </a:r>
            <a:r>
              <a:rPr lang="en-US" sz="3700" b="1">
                <a:solidFill>
                  <a:srgbClr val="FF0000"/>
                </a:solidFill>
                <a:latin typeface="Bodoni MT"/>
                <a:cs typeface="Tahoma" pitchFamily="34" charset="0"/>
              </a:rPr>
              <a:t>)</a:t>
            </a:r>
            <a:endParaRPr lang="vi-VN" sz="3700" b="1">
              <a:solidFill>
                <a:srgbClr val="FF0000"/>
              </a:solidFill>
              <a:latin typeface="Tahoma" pitchFamily="34" charset="0"/>
              <a:cs typeface="Tahoma" pitchFamily="34" charset="0"/>
            </a:endParaRPr>
          </a:p>
        </p:txBody>
      </p:sp>
      <p:sp>
        <p:nvSpPr>
          <p:cNvPr id="24580" name="TextBox 5"/>
          <p:cNvSpPr txBox="1">
            <a:spLocks noChangeArrowheads="1"/>
          </p:cNvSpPr>
          <p:nvPr/>
        </p:nvSpPr>
        <p:spPr bwMode="auto">
          <a:xfrm>
            <a:off x="0" y="685800"/>
            <a:ext cx="8839200" cy="646113"/>
          </a:xfrm>
          <a:prstGeom prst="rect">
            <a:avLst/>
          </a:prstGeom>
          <a:noFill/>
          <a:ln w="9525">
            <a:noFill/>
            <a:miter lim="800000"/>
            <a:headEnd/>
            <a:tailEnd/>
          </a:ln>
        </p:spPr>
        <p:txBody>
          <a:bodyPr>
            <a:spAutoFit/>
          </a:bodyPr>
          <a:lstStyle/>
          <a:p>
            <a:pPr algn="ctr"/>
            <a:r>
              <a:rPr lang="en-US" sz="3600" b="1">
                <a:solidFill>
                  <a:srgbClr val="0070C0"/>
                </a:solidFill>
                <a:latin typeface="Times New Roman" pitchFamily="18" charset="0"/>
                <a:cs typeface="Times New Roman" pitchFamily="18" charset="0"/>
              </a:rPr>
              <a:t>BÀI TẬP TRẮC NGHIỆM</a:t>
            </a:r>
          </a:p>
        </p:txBody>
      </p:sp>
      <p:sp>
        <p:nvSpPr>
          <p:cNvPr id="7" name="TextBox 5"/>
          <p:cNvSpPr txBox="1"/>
          <p:nvPr/>
        </p:nvSpPr>
        <p:spPr>
          <a:xfrm>
            <a:off x="152400" y="1219200"/>
            <a:ext cx="8839200" cy="1570038"/>
          </a:xfrm>
          <a:prstGeom prst="rect">
            <a:avLst/>
          </a:prstGeom>
          <a:noFill/>
        </p:spPr>
        <p:txBody>
          <a:bodyPr>
            <a:spAutoFit/>
          </a:bodyPr>
          <a:lstStyle/>
          <a:p>
            <a:pPr fontAlgn="auto">
              <a:spcBef>
                <a:spcPts val="0"/>
              </a:spcBef>
              <a:spcAft>
                <a:spcPts val="0"/>
              </a:spcAft>
              <a:defRPr/>
            </a:pPr>
            <a:r>
              <a:rPr lang="en-US" sz="3200" b="1" dirty="0" err="1">
                <a:solidFill>
                  <a:schemeClr val="accent6">
                    <a:lumMod val="50000"/>
                  </a:schemeClr>
                </a:solidFill>
                <a:latin typeface="Times New Roman" pitchFamily="18" charset="0"/>
                <a:cs typeface="Times New Roman" pitchFamily="18" charset="0"/>
              </a:rPr>
              <a:t>Bài</a:t>
            </a:r>
            <a:r>
              <a:rPr lang="en-US" sz="3200" b="1" dirty="0">
                <a:solidFill>
                  <a:schemeClr val="accent6">
                    <a:lumMod val="50000"/>
                  </a:schemeClr>
                </a:solidFill>
                <a:latin typeface="Times New Roman" pitchFamily="18" charset="0"/>
                <a:cs typeface="Times New Roman" pitchFamily="18" charset="0"/>
              </a:rPr>
              <a:t> 3</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Mạch</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kín</a:t>
            </a:r>
            <a:r>
              <a:rPr lang="en-US" sz="3200" dirty="0">
                <a:solidFill>
                  <a:schemeClr val="accent6">
                    <a:lumMod val="50000"/>
                  </a:schemeClr>
                </a:solidFill>
                <a:latin typeface="Times New Roman" pitchFamily="18" charset="0"/>
                <a:cs typeface="Times New Roman" pitchFamily="18" charset="0"/>
              </a:rPr>
              <a:t> (C) </a:t>
            </a:r>
            <a:r>
              <a:rPr lang="en-US" sz="3200" dirty="0" err="1">
                <a:solidFill>
                  <a:schemeClr val="accent6">
                    <a:lumMod val="50000"/>
                  </a:schemeClr>
                </a:solidFill>
                <a:latin typeface="Times New Roman" pitchFamily="18" charset="0"/>
                <a:cs typeface="Times New Roman" pitchFamily="18" charset="0"/>
              </a:rPr>
              <a:t>không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biến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dạng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trong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từ</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trường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đều</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Hỏi</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trường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hợp</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nào</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dưới</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đây</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từ</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thông</a:t>
            </a:r>
            <a:r>
              <a:rPr lang="en-US" sz="3200" dirty="0">
                <a:solidFill>
                  <a:schemeClr val="accent6">
                    <a:lumMod val="50000"/>
                  </a:schemeClr>
                </a:solidFill>
                <a:latin typeface="Times New Roman" pitchFamily="18" charset="0"/>
                <a:cs typeface="Times New Roman" pitchFamily="18" charset="0"/>
              </a:rPr>
              <a:t> qua </a:t>
            </a:r>
            <a:r>
              <a:rPr lang="en-US" sz="3200" dirty="0" err="1">
                <a:solidFill>
                  <a:schemeClr val="accent6">
                    <a:lumMod val="50000"/>
                  </a:schemeClr>
                </a:solidFill>
                <a:latin typeface="Times New Roman" pitchFamily="18" charset="0"/>
                <a:cs typeface="Times New Roman" pitchFamily="18" charset="0"/>
              </a:rPr>
              <a:t>mạch</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kín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biến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thiên</a:t>
            </a:r>
            <a:r>
              <a:rPr lang="en-US" sz="3200" dirty="0">
                <a:solidFill>
                  <a:schemeClr val="accent6">
                    <a:lumMod val="50000"/>
                  </a:schemeClr>
                </a:solidFill>
                <a:latin typeface="Times New Roman" pitchFamily="18" charset="0"/>
                <a:cs typeface="Times New Roman" pitchFamily="18" charset="0"/>
              </a:rPr>
              <a:t>?</a:t>
            </a:r>
            <a:endParaRPr lang="en-US" sz="3200" dirty="0">
              <a:solidFill>
                <a:schemeClr val="accent6">
                  <a:lumMod val="50000"/>
                </a:schemeClr>
              </a:solidFill>
              <a:latin typeface="Times New Roman" pitchFamily="18" charset="0"/>
              <a:cs typeface="Times New Roman" pitchFamily="18" charset="0"/>
            </a:endParaRPr>
          </a:p>
        </p:txBody>
      </p:sp>
      <p:sp>
        <p:nvSpPr>
          <p:cNvPr id="8" name="TextBox 5"/>
          <p:cNvSpPr txBox="1"/>
          <p:nvPr/>
        </p:nvSpPr>
        <p:spPr>
          <a:xfrm>
            <a:off x="152400" y="2743200"/>
            <a:ext cx="8839200" cy="584200"/>
          </a:xfrm>
          <a:prstGeom prst="rect">
            <a:avLst/>
          </a:prstGeom>
          <a:noFill/>
        </p:spPr>
        <p:txBody>
          <a:bodyPr>
            <a:spAutoFit/>
          </a:bodyPr>
          <a:lstStyle/>
          <a:p>
            <a:pPr fontAlgn="auto">
              <a:spcBef>
                <a:spcPts val="0"/>
              </a:spcBef>
              <a:spcAft>
                <a:spcPts val="0"/>
              </a:spcAft>
              <a:defRPr/>
            </a:pPr>
            <a:r>
              <a:rPr lang="en-US" sz="3200" b="1" dirty="0">
                <a:solidFill>
                  <a:schemeClr val="accent6">
                    <a:lumMod val="50000"/>
                  </a:schemeClr>
                </a:solidFill>
                <a:latin typeface="Times New Roman" pitchFamily="18" charset="0"/>
                <a:cs typeface="Times New Roman" pitchFamily="18" charset="0"/>
              </a:rPr>
              <a:t>A</a:t>
            </a:r>
            <a:r>
              <a:rPr lang="en-US" sz="3200" dirty="0">
                <a:solidFill>
                  <a:schemeClr val="accent6">
                    <a:lumMod val="50000"/>
                  </a:schemeClr>
                </a:solidFill>
                <a:latin typeface="Times New Roman" pitchFamily="18" charset="0"/>
                <a:cs typeface="Times New Roman" pitchFamily="18" charset="0"/>
              </a:rPr>
              <a:t>. (C) </a:t>
            </a:r>
            <a:r>
              <a:rPr lang="en-US" sz="3200" dirty="0" err="1">
                <a:solidFill>
                  <a:schemeClr val="accent6">
                    <a:lumMod val="50000"/>
                  </a:schemeClr>
                </a:solidFill>
                <a:latin typeface="Times New Roman" pitchFamily="18" charset="0"/>
                <a:cs typeface="Times New Roman" pitchFamily="18" charset="0"/>
              </a:rPr>
              <a:t>chuyển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động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tịnh</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tiến</a:t>
            </a:r>
            <a:r>
              <a:rPr lang="en-US" sz="3200" dirty="0">
                <a:solidFill>
                  <a:schemeClr val="accent6">
                    <a:lumMod val="50000"/>
                  </a:schemeClr>
                </a:solidFill>
                <a:latin typeface="Times New Roman" pitchFamily="18" charset="0"/>
                <a:cs typeface="Times New Roman" pitchFamily="18" charset="0"/>
              </a:rPr>
              <a:t>.</a:t>
            </a:r>
            <a:endParaRPr lang="en-US" sz="3200" dirty="0">
              <a:solidFill>
                <a:schemeClr val="accent6">
                  <a:lumMod val="50000"/>
                </a:schemeClr>
              </a:solidFill>
              <a:latin typeface="Times New Roman" pitchFamily="18" charset="0"/>
              <a:cs typeface="Times New Roman" pitchFamily="18" charset="0"/>
            </a:endParaRPr>
          </a:p>
        </p:txBody>
      </p:sp>
      <p:sp>
        <p:nvSpPr>
          <p:cNvPr id="9" name="TextBox 5"/>
          <p:cNvSpPr txBox="1"/>
          <p:nvPr/>
        </p:nvSpPr>
        <p:spPr>
          <a:xfrm>
            <a:off x="152400" y="3276600"/>
            <a:ext cx="8839200" cy="1077913"/>
          </a:xfrm>
          <a:prstGeom prst="rect">
            <a:avLst/>
          </a:prstGeom>
          <a:noFill/>
        </p:spPr>
        <p:txBody>
          <a:bodyPr>
            <a:spAutoFit/>
          </a:bodyPr>
          <a:lstStyle/>
          <a:p>
            <a:pPr fontAlgn="auto">
              <a:spcBef>
                <a:spcPts val="0"/>
              </a:spcBef>
              <a:spcAft>
                <a:spcPts val="0"/>
              </a:spcAft>
              <a:defRPr/>
            </a:pPr>
            <a:r>
              <a:rPr lang="en-US" sz="3200" b="1" dirty="0">
                <a:solidFill>
                  <a:schemeClr val="accent6">
                    <a:lumMod val="50000"/>
                  </a:schemeClr>
                </a:solidFill>
                <a:latin typeface="Times New Roman" pitchFamily="18" charset="0"/>
                <a:cs typeface="Times New Roman" pitchFamily="18" charset="0"/>
              </a:rPr>
              <a:t>B</a:t>
            </a:r>
            <a:r>
              <a:rPr lang="en-US" sz="3200" dirty="0">
                <a:solidFill>
                  <a:schemeClr val="accent6">
                    <a:lumMod val="50000"/>
                  </a:schemeClr>
                </a:solidFill>
                <a:latin typeface="Times New Roman" pitchFamily="18" charset="0"/>
                <a:cs typeface="Times New Roman" pitchFamily="18" charset="0"/>
              </a:rPr>
              <a:t>. (C) </a:t>
            </a:r>
            <a:r>
              <a:rPr lang="en-US" sz="3200" dirty="0" err="1">
                <a:solidFill>
                  <a:schemeClr val="accent6">
                    <a:lumMod val="50000"/>
                  </a:schemeClr>
                </a:solidFill>
                <a:latin typeface="Times New Roman" pitchFamily="18" charset="0"/>
                <a:cs typeface="Times New Roman" pitchFamily="18" charset="0"/>
              </a:rPr>
              <a:t>chuyển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động</a:t>
            </a:r>
            <a:r>
              <a:rPr lang="en-US" sz="3200" dirty="0">
                <a:solidFill>
                  <a:schemeClr val="accent6">
                    <a:lumMod val="50000"/>
                  </a:schemeClr>
                </a:solidFill>
                <a:latin typeface="Times New Roman" pitchFamily="18" charset="0"/>
                <a:cs typeface="Times New Roman" pitchFamily="18" charset="0"/>
              </a:rPr>
              <a:t> quay </a:t>
            </a:r>
            <a:r>
              <a:rPr lang="en-US" sz="3200" dirty="0" err="1">
                <a:solidFill>
                  <a:schemeClr val="accent6">
                    <a:lumMod val="50000"/>
                  </a:schemeClr>
                </a:solidFill>
                <a:latin typeface="Times New Roman" pitchFamily="18" charset="0"/>
                <a:cs typeface="Times New Roman" pitchFamily="18" charset="0"/>
              </a:rPr>
              <a:t>xung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quanh</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một</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trục</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vuông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góc</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với</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mặt</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phẳng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chứa</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mạch</a:t>
            </a:r>
            <a:r>
              <a:rPr lang="en-US" sz="3200" dirty="0">
                <a:solidFill>
                  <a:schemeClr val="accent6">
                    <a:lumMod val="50000"/>
                  </a:schemeClr>
                </a:solidFill>
                <a:latin typeface="Times New Roman" pitchFamily="18" charset="0"/>
                <a:cs typeface="Times New Roman" pitchFamily="18" charset="0"/>
              </a:rPr>
              <a:t>. </a:t>
            </a:r>
            <a:endParaRPr lang="en-US" sz="3200" dirty="0">
              <a:solidFill>
                <a:schemeClr val="accent6">
                  <a:lumMod val="50000"/>
                </a:schemeClr>
              </a:solidFill>
              <a:latin typeface="Times New Roman" pitchFamily="18" charset="0"/>
              <a:cs typeface="Times New Roman" pitchFamily="18" charset="0"/>
            </a:endParaRPr>
          </a:p>
        </p:txBody>
      </p:sp>
      <p:sp>
        <p:nvSpPr>
          <p:cNvPr id="10" name="TextBox 5"/>
          <p:cNvSpPr txBox="1"/>
          <p:nvPr/>
        </p:nvSpPr>
        <p:spPr>
          <a:xfrm>
            <a:off x="152400" y="4267200"/>
            <a:ext cx="8839200" cy="1077913"/>
          </a:xfrm>
          <a:prstGeom prst="rect">
            <a:avLst/>
          </a:prstGeom>
          <a:noFill/>
        </p:spPr>
        <p:txBody>
          <a:bodyPr>
            <a:spAutoFit/>
          </a:bodyPr>
          <a:lstStyle/>
          <a:p>
            <a:pPr fontAlgn="auto">
              <a:spcBef>
                <a:spcPts val="0"/>
              </a:spcBef>
              <a:spcAft>
                <a:spcPts val="0"/>
              </a:spcAft>
              <a:defRPr/>
            </a:pPr>
            <a:r>
              <a:rPr lang="en-US" sz="3200" b="1" dirty="0">
                <a:solidFill>
                  <a:schemeClr val="accent6">
                    <a:lumMod val="50000"/>
                  </a:schemeClr>
                </a:solidFill>
                <a:latin typeface="Times New Roman" pitchFamily="18" charset="0"/>
                <a:cs typeface="Times New Roman" pitchFamily="18" charset="0"/>
              </a:rPr>
              <a:t>C</a:t>
            </a:r>
            <a:r>
              <a:rPr lang="en-US" sz="3200" dirty="0">
                <a:solidFill>
                  <a:schemeClr val="accent6">
                    <a:lumMod val="50000"/>
                  </a:schemeClr>
                </a:solidFill>
                <a:latin typeface="Times New Roman" pitchFamily="18" charset="0"/>
                <a:cs typeface="Times New Roman" pitchFamily="18" charset="0"/>
              </a:rPr>
              <a:t>. (C) </a:t>
            </a:r>
            <a:r>
              <a:rPr lang="en-US" sz="3200" dirty="0" err="1">
                <a:solidFill>
                  <a:schemeClr val="accent6">
                    <a:lumMod val="50000"/>
                  </a:schemeClr>
                </a:solidFill>
                <a:latin typeface="Times New Roman" pitchFamily="18" charset="0"/>
                <a:cs typeface="Times New Roman" pitchFamily="18" charset="0"/>
              </a:rPr>
              <a:t>chuyển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động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trong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một</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mặt</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phẳng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vuông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góc</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với</a:t>
            </a:r>
            <a:r>
              <a:rPr lang="en-US" sz="3200" dirty="0">
                <a:solidFill>
                  <a:schemeClr val="accent6">
                    <a:lumMod val="50000"/>
                  </a:schemeClr>
                </a:solidFill>
                <a:latin typeface="Times New Roman" pitchFamily="18" charset="0"/>
                <a:cs typeface="Times New Roman" pitchFamily="18" charset="0"/>
              </a:rPr>
              <a:t> </a:t>
            </a:r>
            <a:endParaRPr lang="en-US" sz="3200" dirty="0">
              <a:solidFill>
                <a:schemeClr val="accent6">
                  <a:lumMod val="50000"/>
                </a:schemeClr>
              </a:solidFill>
              <a:latin typeface="Times New Roman" pitchFamily="18" charset="0"/>
              <a:cs typeface="Times New Roman" pitchFamily="18" charset="0"/>
            </a:endParaRPr>
          </a:p>
        </p:txBody>
      </p:sp>
      <p:graphicFrame>
        <p:nvGraphicFramePr>
          <p:cNvPr id="24578" name="Object 2"/>
          <p:cNvGraphicFramePr>
            <a:graphicFrameLocks noChangeAspect="1"/>
          </p:cNvGraphicFramePr>
          <p:nvPr/>
        </p:nvGraphicFramePr>
        <p:xfrm>
          <a:off x="838200" y="4800600"/>
          <a:ext cx="381000" cy="508000"/>
        </p:xfrm>
        <a:graphic>
          <a:graphicData uri="http://schemas.openxmlformats.org/presentationml/2006/ole">
            <p:oleObj spid="_x0000_s24578" name="Equation" r:id="rId3" imgW="152280" imgH="203040" progId="">
              <p:embed/>
            </p:oleObj>
          </a:graphicData>
        </a:graphic>
      </p:graphicFrame>
      <p:sp>
        <p:nvSpPr>
          <p:cNvPr id="12" name="TextBox 5"/>
          <p:cNvSpPr txBox="1"/>
          <p:nvPr/>
        </p:nvSpPr>
        <p:spPr>
          <a:xfrm>
            <a:off x="152400" y="5181600"/>
            <a:ext cx="8839200" cy="1570038"/>
          </a:xfrm>
          <a:prstGeom prst="rect">
            <a:avLst/>
          </a:prstGeom>
          <a:noFill/>
        </p:spPr>
        <p:txBody>
          <a:bodyPr>
            <a:spAutoFit/>
          </a:bodyPr>
          <a:lstStyle/>
          <a:p>
            <a:pPr fontAlgn="auto">
              <a:spcBef>
                <a:spcPts val="0"/>
              </a:spcBef>
              <a:spcAft>
                <a:spcPts val="0"/>
              </a:spcAft>
              <a:defRPr/>
            </a:pPr>
            <a:r>
              <a:rPr lang="en-US" sz="3200" b="1" dirty="0">
                <a:solidFill>
                  <a:schemeClr val="accent6">
                    <a:lumMod val="50000"/>
                  </a:schemeClr>
                </a:solidFill>
                <a:latin typeface="Times New Roman" pitchFamily="18" charset="0"/>
                <a:cs typeface="Times New Roman" pitchFamily="18" charset="0"/>
              </a:rPr>
              <a:t>D</a:t>
            </a:r>
            <a:r>
              <a:rPr lang="en-US" sz="3200" dirty="0">
                <a:solidFill>
                  <a:schemeClr val="accent6">
                    <a:lumMod val="50000"/>
                  </a:schemeClr>
                </a:solidFill>
                <a:latin typeface="Times New Roman" pitchFamily="18" charset="0"/>
                <a:cs typeface="Times New Roman" pitchFamily="18" charset="0"/>
              </a:rPr>
              <a:t>. (C) </a:t>
            </a:r>
            <a:r>
              <a:rPr lang="en-US" sz="3200" dirty="0" err="1">
                <a:solidFill>
                  <a:schemeClr val="accent6">
                    <a:lumMod val="50000"/>
                  </a:schemeClr>
                </a:solidFill>
                <a:latin typeface="Times New Roman" pitchFamily="18" charset="0"/>
                <a:cs typeface="Times New Roman" pitchFamily="18" charset="0"/>
              </a:rPr>
              <a:t>chuyển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động</a:t>
            </a:r>
            <a:r>
              <a:rPr lang="en-US" sz="3200" dirty="0">
                <a:solidFill>
                  <a:schemeClr val="accent6">
                    <a:lumMod val="50000"/>
                  </a:schemeClr>
                </a:solidFill>
                <a:latin typeface="Times New Roman" pitchFamily="18" charset="0"/>
                <a:cs typeface="Times New Roman" pitchFamily="18" charset="0"/>
              </a:rPr>
              <a:t> quay </a:t>
            </a:r>
            <a:r>
              <a:rPr lang="en-US" sz="3200" dirty="0" err="1">
                <a:solidFill>
                  <a:schemeClr val="accent6">
                    <a:lumMod val="50000"/>
                  </a:schemeClr>
                </a:solidFill>
                <a:latin typeface="Times New Roman" pitchFamily="18" charset="0"/>
                <a:cs typeface="Times New Roman" pitchFamily="18" charset="0"/>
              </a:rPr>
              <a:t>xung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quanh</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một</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trục</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cố</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định</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nằm</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trong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mặt</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phẳng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chứa</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mạch</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và</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trục</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này</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không</a:t>
            </a:r>
            <a:r>
              <a:rPr lang="en-US" sz="3200" dirty="0">
                <a:solidFill>
                  <a:schemeClr val="accent6">
                    <a:lumMod val="50000"/>
                  </a:schemeClr>
                </a:solidFill>
                <a:latin typeface="Times New Roman" pitchFamily="18" charset="0"/>
                <a:cs typeface="Times New Roman" pitchFamily="18" charset="0"/>
              </a:rPr>
              <a:t> song </a:t>
            </a:r>
            <a:r>
              <a:rPr lang="en-US" sz="3200" dirty="0" err="1">
                <a:solidFill>
                  <a:schemeClr val="accent6">
                    <a:lumMod val="50000"/>
                  </a:schemeClr>
                </a:solidFill>
                <a:latin typeface="Times New Roman" pitchFamily="18" charset="0"/>
                <a:cs typeface="Times New Roman" pitchFamily="18" charset="0"/>
              </a:rPr>
              <a:t>song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với</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đường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sức</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từ</a:t>
            </a:r>
            <a:r>
              <a:rPr lang="en-US" sz="3200" dirty="0">
                <a:solidFill>
                  <a:schemeClr val="accent6">
                    <a:lumMod val="50000"/>
                  </a:schemeClr>
                </a:solidFill>
                <a:latin typeface="Times New Roman" pitchFamily="18" charset="0"/>
                <a:cs typeface="Times New Roman" pitchFamily="18" charset="0"/>
              </a:rPr>
              <a:t>.</a:t>
            </a:r>
            <a:endParaRPr lang="en-US" sz="3200" dirty="0">
              <a:solidFill>
                <a:schemeClr val="accent6">
                  <a:lumMod val="50000"/>
                </a:schemeClr>
              </a:solidFill>
              <a:latin typeface="Times New Roman" pitchFamily="18" charset="0"/>
              <a:cs typeface="Times New Roman" pitchFamily="18" charset="0"/>
            </a:endParaRPr>
          </a:p>
        </p:txBody>
      </p:sp>
      <p:sp>
        <p:nvSpPr>
          <p:cNvPr id="13" name="Hình Bầu dục 12"/>
          <p:cNvSpPr/>
          <p:nvPr/>
        </p:nvSpPr>
        <p:spPr>
          <a:xfrm>
            <a:off x="152400" y="5257800"/>
            <a:ext cx="457200" cy="4572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6" presetClass="emph" presetSubtype="0" fill="hold" grpId="1" nodeType="withEffect">
                                  <p:stCondLst>
                                    <p:cond delay="0"/>
                                  </p:stCondLst>
                                  <p:childTnLst>
                                    <p:animScale>
                                      <p:cBhvr>
                                        <p:cTn id="10" dur="2000" fill="hold"/>
                                        <p:tgtEl>
                                          <p:spTgt spid="1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txBox="1">
            <a:spLocks/>
          </p:cNvSpPr>
          <p:nvPr/>
        </p:nvSpPr>
        <p:spPr>
          <a:xfrm>
            <a:off x="0" y="76200"/>
            <a:ext cx="9144000" cy="685800"/>
          </a:xfrm>
          <a:prstGeom prst="rect">
            <a:avLst/>
          </a:prstGeom>
        </p:spPr>
        <p:txBody>
          <a:bodyPr>
            <a:normAutofit/>
          </a:bodyPr>
          <a:lstStyle/>
          <a:p>
            <a:pPr>
              <a:tabLst>
                <a:tab pos="1619250" algn="l"/>
              </a:tabLst>
            </a:pPr>
            <a:r>
              <a:rPr lang="en-US" sz="3000" b="1" i="1">
                <a:solidFill>
                  <a:srgbClr val="FF0000"/>
                </a:solidFill>
                <a:latin typeface="Bodoni MT"/>
                <a:cs typeface="Times New Roman" pitchFamily="18" charset="0"/>
              </a:rPr>
              <a:t>BÀI</a:t>
            </a:r>
            <a:r>
              <a:rPr lang="en-US" sz="3600" b="1" i="1">
                <a:solidFill>
                  <a:srgbClr val="FF0000"/>
                </a:solidFill>
                <a:latin typeface="Bodoni MT"/>
                <a:cs typeface="Times New Roman" pitchFamily="18" charset="0"/>
              </a:rPr>
              <a:t> : </a:t>
            </a:r>
            <a:r>
              <a:rPr lang="en-US" sz="3700" b="1">
                <a:solidFill>
                  <a:srgbClr val="FF0000"/>
                </a:solidFill>
                <a:latin typeface="Bodoni MT"/>
                <a:cs typeface="Tahoma" pitchFamily="34" charset="0"/>
              </a:rPr>
              <a:t>Từ THÔNG CảM ứNG ĐIệN Từ (T</a:t>
            </a:r>
            <a:r>
              <a:rPr lang="en-US" sz="3700" b="1" baseline="-25000">
                <a:solidFill>
                  <a:srgbClr val="FF0000"/>
                </a:solidFill>
                <a:latin typeface="Bodoni MT"/>
                <a:cs typeface="Tahoma" pitchFamily="34" charset="0"/>
              </a:rPr>
              <a:t>1</a:t>
            </a:r>
            <a:r>
              <a:rPr lang="en-US" sz="3700" b="1">
                <a:solidFill>
                  <a:srgbClr val="FF0000"/>
                </a:solidFill>
                <a:latin typeface="Bodoni MT"/>
                <a:cs typeface="Tahoma" pitchFamily="34" charset="0"/>
              </a:rPr>
              <a:t>)</a:t>
            </a:r>
            <a:endParaRPr lang="vi-VN" sz="3700" b="1">
              <a:solidFill>
                <a:srgbClr val="FF0000"/>
              </a:solidFill>
              <a:latin typeface="Tahoma" pitchFamily="34" charset="0"/>
              <a:cs typeface="Tahoma" pitchFamily="34" charset="0"/>
            </a:endParaRPr>
          </a:p>
        </p:txBody>
      </p:sp>
      <p:sp>
        <p:nvSpPr>
          <p:cNvPr id="31746" name="TextBox 5"/>
          <p:cNvSpPr txBox="1">
            <a:spLocks noChangeArrowheads="1"/>
          </p:cNvSpPr>
          <p:nvPr/>
        </p:nvSpPr>
        <p:spPr bwMode="auto">
          <a:xfrm>
            <a:off x="0" y="685800"/>
            <a:ext cx="8839200" cy="646113"/>
          </a:xfrm>
          <a:prstGeom prst="rect">
            <a:avLst/>
          </a:prstGeom>
          <a:noFill/>
          <a:ln w="9525">
            <a:noFill/>
            <a:miter lim="800000"/>
            <a:headEnd/>
            <a:tailEnd/>
          </a:ln>
        </p:spPr>
        <p:txBody>
          <a:bodyPr>
            <a:spAutoFit/>
          </a:bodyPr>
          <a:lstStyle/>
          <a:p>
            <a:pPr algn="ctr"/>
            <a:r>
              <a:rPr lang="en-US" sz="3600" b="1">
                <a:solidFill>
                  <a:srgbClr val="0070C0"/>
                </a:solidFill>
                <a:latin typeface="Times New Roman" pitchFamily="18" charset="0"/>
                <a:cs typeface="Times New Roman" pitchFamily="18" charset="0"/>
              </a:rPr>
              <a:t>BÀI TẬP TRẮC NGHIỆM</a:t>
            </a:r>
          </a:p>
        </p:txBody>
      </p:sp>
      <p:sp>
        <p:nvSpPr>
          <p:cNvPr id="7" name="TextBox 5"/>
          <p:cNvSpPr txBox="1"/>
          <p:nvPr/>
        </p:nvSpPr>
        <p:spPr>
          <a:xfrm>
            <a:off x="152400" y="1219200"/>
            <a:ext cx="8839200" cy="1477963"/>
          </a:xfrm>
          <a:prstGeom prst="rect">
            <a:avLst/>
          </a:prstGeom>
          <a:noFill/>
        </p:spPr>
        <p:txBody>
          <a:bodyPr>
            <a:spAutoFit/>
          </a:bodyPr>
          <a:lstStyle/>
          <a:p>
            <a:pPr fontAlgn="auto">
              <a:spcBef>
                <a:spcPts val="0"/>
              </a:spcBef>
              <a:spcAft>
                <a:spcPts val="0"/>
              </a:spcAft>
              <a:defRPr/>
            </a:pPr>
            <a:r>
              <a:rPr lang="en-US" sz="3000" b="1" dirty="0" err="1">
                <a:solidFill>
                  <a:schemeClr val="accent6">
                    <a:lumMod val="50000"/>
                  </a:schemeClr>
                </a:solidFill>
                <a:latin typeface="Times New Roman" pitchFamily="18" charset="0"/>
                <a:cs typeface="Times New Roman" pitchFamily="18" charset="0"/>
              </a:rPr>
              <a:t>Bài</a:t>
            </a:r>
            <a:r>
              <a:rPr lang="en-US" sz="3000" b="1" dirty="0">
                <a:solidFill>
                  <a:schemeClr val="accent6">
                    <a:lumMod val="50000"/>
                  </a:schemeClr>
                </a:solidFill>
                <a:latin typeface="Times New Roman" pitchFamily="18" charset="0"/>
                <a:cs typeface="Times New Roman" pitchFamily="18" charset="0"/>
              </a:rPr>
              <a:t> 4</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Mạch</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kín</a:t>
            </a:r>
            <a:r>
              <a:rPr lang="en-US" sz="3000" dirty="0">
                <a:solidFill>
                  <a:schemeClr val="accent6">
                    <a:lumMod val="50000"/>
                  </a:schemeClr>
                </a:solidFill>
                <a:latin typeface="Times New Roman" pitchFamily="18" charset="0"/>
                <a:cs typeface="Times New Roman" pitchFamily="18" charset="0"/>
              </a:rPr>
              <a:t> (C) </a:t>
            </a:r>
            <a:r>
              <a:rPr lang="en-US" sz="3000" dirty="0" err="1">
                <a:solidFill>
                  <a:schemeClr val="accent6">
                    <a:lumMod val="50000"/>
                  </a:schemeClr>
                </a:solidFill>
                <a:latin typeface="Times New Roman" pitchFamily="18" charset="0"/>
                <a:cs typeface="Times New Roman" pitchFamily="18" charset="0"/>
              </a:rPr>
              <a:t>nằm</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trong</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cùng</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mặt</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phẳng</a:t>
            </a:r>
            <a:r>
              <a:rPr lang="en-US" sz="3000" dirty="0">
                <a:solidFill>
                  <a:schemeClr val="accent6">
                    <a:lumMod val="50000"/>
                  </a:schemeClr>
                </a:solidFill>
                <a:latin typeface="Times New Roman" pitchFamily="18" charset="0"/>
                <a:cs typeface="Times New Roman" pitchFamily="18" charset="0"/>
              </a:rPr>
              <a:t> P </a:t>
            </a:r>
            <a:r>
              <a:rPr lang="en-US" sz="3000" dirty="0" err="1">
                <a:solidFill>
                  <a:schemeClr val="accent6">
                    <a:lumMod val="50000"/>
                  </a:schemeClr>
                </a:solidFill>
                <a:latin typeface="Times New Roman" pitchFamily="18" charset="0"/>
                <a:cs typeface="Times New Roman" pitchFamily="18" charset="0"/>
              </a:rPr>
              <a:t>với</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dòng</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điện</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thẳng</a:t>
            </a:r>
            <a:r>
              <a:rPr lang="en-US" sz="3000" dirty="0">
                <a:solidFill>
                  <a:schemeClr val="accent6">
                    <a:lumMod val="50000"/>
                  </a:schemeClr>
                </a:solidFill>
                <a:latin typeface="Times New Roman" pitchFamily="18" charset="0"/>
                <a:cs typeface="Times New Roman" pitchFamily="18" charset="0"/>
              </a:rPr>
              <a:t> I (</a:t>
            </a:r>
            <a:r>
              <a:rPr lang="en-US" sz="3000" dirty="0" err="1">
                <a:solidFill>
                  <a:schemeClr val="accent6">
                    <a:lumMod val="50000"/>
                  </a:schemeClr>
                </a:solidFill>
                <a:latin typeface="Times New Roman" pitchFamily="18" charset="0"/>
                <a:cs typeface="Times New Roman" pitchFamily="18" charset="0"/>
              </a:rPr>
              <a:t>Hvẽ</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Hỏi</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trường</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hợp</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nào</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dưới</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đây</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thông</a:t>
            </a:r>
            <a:r>
              <a:rPr lang="en-US" sz="3000" dirty="0">
                <a:solidFill>
                  <a:schemeClr val="accent6">
                    <a:lumMod val="50000"/>
                  </a:schemeClr>
                </a:solidFill>
                <a:latin typeface="Times New Roman" pitchFamily="18" charset="0"/>
                <a:cs typeface="Times New Roman" pitchFamily="18" charset="0"/>
              </a:rPr>
              <a:t> qua (C) </a:t>
            </a:r>
            <a:r>
              <a:rPr lang="en-US" sz="3000" dirty="0" err="1">
                <a:solidFill>
                  <a:schemeClr val="accent6">
                    <a:lumMod val="50000"/>
                  </a:schemeClr>
                </a:solidFill>
                <a:latin typeface="Times New Roman" pitchFamily="18" charset="0"/>
                <a:cs typeface="Times New Roman" pitchFamily="18" charset="0"/>
              </a:rPr>
              <a:t>biến</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thiên</a:t>
            </a:r>
            <a:r>
              <a:rPr lang="en-US" sz="3000" dirty="0">
                <a:solidFill>
                  <a:schemeClr val="accent6">
                    <a:lumMod val="50000"/>
                  </a:schemeClr>
                </a:solidFill>
                <a:latin typeface="Times New Roman" pitchFamily="18" charset="0"/>
                <a:cs typeface="Times New Roman" pitchFamily="18" charset="0"/>
              </a:rPr>
              <a:t>?</a:t>
            </a:r>
            <a:endParaRPr lang="en-US" sz="3000" dirty="0">
              <a:solidFill>
                <a:schemeClr val="accent6">
                  <a:lumMod val="50000"/>
                </a:schemeClr>
              </a:solidFill>
              <a:latin typeface="Times New Roman" pitchFamily="18" charset="0"/>
              <a:cs typeface="Times New Roman" pitchFamily="18" charset="0"/>
            </a:endParaRPr>
          </a:p>
        </p:txBody>
      </p:sp>
      <p:sp>
        <p:nvSpPr>
          <p:cNvPr id="8" name="TextBox 5"/>
          <p:cNvSpPr txBox="1"/>
          <p:nvPr/>
        </p:nvSpPr>
        <p:spPr>
          <a:xfrm>
            <a:off x="152400" y="2646363"/>
            <a:ext cx="8839200" cy="554037"/>
          </a:xfrm>
          <a:prstGeom prst="rect">
            <a:avLst/>
          </a:prstGeom>
          <a:noFill/>
        </p:spPr>
        <p:txBody>
          <a:bodyPr>
            <a:spAutoFit/>
          </a:bodyPr>
          <a:lstStyle/>
          <a:p>
            <a:pPr fontAlgn="auto">
              <a:spcBef>
                <a:spcPts val="0"/>
              </a:spcBef>
              <a:spcAft>
                <a:spcPts val="0"/>
              </a:spcAft>
              <a:defRPr/>
            </a:pPr>
            <a:r>
              <a:rPr lang="en-US" sz="3000" b="1" dirty="0">
                <a:solidFill>
                  <a:schemeClr val="accent6">
                    <a:lumMod val="50000"/>
                  </a:schemeClr>
                </a:solidFill>
                <a:latin typeface="Times New Roman" pitchFamily="18" charset="0"/>
                <a:cs typeface="Times New Roman" pitchFamily="18" charset="0"/>
              </a:rPr>
              <a:t>A</a:t>
            </a:r>
            <a:r>
              <a:rPr lang="en-US" sz="3000" dirty="0">
                <a:solidFill>
                  <a:schemeClr val="accent6">
                    <a:lumMod val="50000"/>
                  </a:schemeClr>
                </a:solidFill>
                <a:latin typeface="Times New Roman" pitchFamily="18" charset="0"/>
                <a:cs typeface="Times New Roman" pitchFamily="18" charset="0"/>
              </a:rPr>
              <a:t>. (C) </a:t>
            </a:r>
            <a:r>
              <a:rPr lang="en-US" sz="3000" dirty="0" err="1">
                <a:solidFill>
                  <a:schemeClr val="accent6">
                    <a:lumMod val="50000"/>
                  </a:schemeClr>
                </a:solidFill>
                <a:latin typeface="Times New Roman" pitchFamily="18" charset="0"/>
                <a:cs typeface="Times New Roman" pitchFamily="18" charset="0"/>
              </a:rPr>
              <a:t>chuyển</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động</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trong</a:t>
            </a:r>
            <a:r>
              <a:rPr lang="en-US" sz="3000" dirty="0">
                <a:solidFill>
                  <a:schemeClr val="accent6">
                    <a:lumMod val="50000"/>
                  </a:schemeClr>
                </a:solidFill>
                <a:latin typeface="Times New Roman" pitchFamily="18" charset="0"/>
                <a:cs typeface="Times New Roman" pitchFamily="18" charset="0"/>
              </a:rPr>
              <a:t> P </a:t>
            </a:r>
            <a:r>
              <a:rPr lang="en-US" sz="3000" dirty="0" err="1">
                <a:solidFill>
                  <a:schemeClr val="accent6">
                    <a:lumMod val="50000"/>
                  </a:schemeClr>
                </a:solidFill>
                <a:latin typeface="Times New Roman" pitchFamily="18" charset="0"/>
                <a:cs typeface="Times New Roman" pitchFamily="18" charset="0"/>
              </a:rPr>
              <a:t>lại</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gần</a:t>
            </a:r>
            <a:r>
              <a:rPr lang="en-US" sz="3000" dirty="0">
                <a:solidFill>
                  <a:schemeClr val="accent6">
                    <a:lumMod val="50000"/>
                  </a:schemeClr>
                </a:solidFill>
                <a:latin typeface="Times New Roman" pitchFamily="18" charset="0"/>
                <a:cs typeface="Times New Roman" pitchFamily="18" charset="0"/>
              </a:rPr>
              <a:t> I </a:t>
            </a:r>
            <a:r>
              <a:rPr lang="en-US" sz="3000" dirty="0" err="1">
                <a:solidFill>
                  <a:schemeClr val="accent6">
                    <a:lumMod val="50000"/>
                  </a:schemeClr>
                </a:solidFill>
                <a:latin typeface="Times New Roman" pitchFamily="18" charset="0"/>
                <a:cs typeface="Times New Roman" pitchFamily="18" charset="0"/>
              </a:rPr>
              <a:t>hoặc</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ra</a:t>
            </a:r>
            <a:r>
              <a:rPr lang="en-US" sz="3000" dirty="0">
                <a:solidFill>
                  <a:schemeClr val="accent6">
                    <a:lumMod val="50000"/>
                  </a:schemeClr>
                </a:solidFill>
                <a:latin typeface="Times New Roman" pitchFamily="18" charset="0"/>
                <a:cs typeface="Times New Roman" pitchFamily="18" charset="0"/>
              </a:rPr>
              <a:t> </a:t>
            </a:r>
            <a:r>
              <a:rPr lang="en-US" sz="3000" dirty="0" err="1">
                <a:solidFill>
                  <a:schemeClr val="accent6">
                    <a:lumMod val="50000"/>
                  </a:schemeClr>
                </a:solidFill>
                <a:latin typeface="Times New Roman" pitchFamily="18" charset="0"/>
                <a:cs typeface="Times New Roman" pitchFamily="18" charset="0"/>
              </a:rPr>
              <a:t>xa</a:t>
            </a:r>
            <a:r>
              <a:rPr lang="en-US" sz="3000" dirty="0">
                <a:solidFill>
                  <a:schemeClr val="accent6">
                    <a:lumMod val="50000"/>
                  </a:schemeClr>
                </a:solidFill>
                <a:latin typeface="Times New Roman" pitchFamily="18" charset="0"/>
                <a:cs typeface="Times New Roman" pitchFamily="18" charset="0"/>
              </a:rPr>
              <a:t> I.</a:t>
            </a:r>
            <a:endParaRPr lang="en-US" sz="3000" dirty="0">
              <a:solidFill>
                <a:schemeClr val="accent6">
                  <a:lumMod val="50000"/>
                </a:schemeClr>
              </a:solidFill>
              <a:latin typeface="Times New Roman" pitchFamily="18" charset="0"/>
              <a:cs typeface="Times New Roman" pitchFamily="18" charset="0"/>
            </a:endParaRPr>
          </a:p>
        </p:txBody>
      </p:sp>
      <p:sp>
        <p:nvSpPr>
          <p:cNvPr id="9" name="TextBox 5"/>
          <p:cNvSpPr txBox="1"/>
          <p:nvPr/>
        </p:nvSpPr>
        <p:spPr>
          <a:xfrm>
            <a:off x="152400" y="3265488"/>
            <a:ext cx="5562600" cy="1077912"/>
          </a:xfrm>
          <a:prstGeom prst="rect">
            <a:avLst/>
          </a:prstGeom>
          <a:noFill/>
        </p:spPr>
        <p:txBody>
          <a:bodyPr>
            <a:spAutoFit/>
          </a:bodyPr>
          <a:lstStyle/>
          <a:p>
            <a:pPr fontAlgn="auto">
              <a:spcBef>
                <a:spcPts val="0"/>
              </a:spcBef>
              <a:spcAft>
                <a:spcPts val="0"/>
              </a:spcAft>
              <a:defRPr/>
            </a:pPr>
            <a:r>
              <a:rPr lang="en-US" sz="3200" b="1" dirty="0">
                <a:solidFill>
                  <a:schemeClr val="accent6">
                    <a:lumMod val="50000"/>
                  </a:schemeClr>
                </a:solidFill>
                <a:latin typeface="Times New Roman" pitchFamily="18" charset="0"/>
                <a:cs typeface="Times New Roman" pitchFamily="18" charset="0"/>
              </a:rPr>
              <a:t>B</a:t>
            </a:r>
            <a:r>
              <a:rPr lang="en-US" sz="3200" dirty="0">
                <a:solidFill>
                  <a:schemeClr val="accent6">
                    <a:lumMod val="50000"/>
                  </a:schemeClr>
                </a:solidFill>
                <a:latin typeface="Times New Roman" pitchFamily="18" charset="0"/>
                <a:cs typeface="Times New Roman" pitchFamily="18" charset="0"/>
              </a:rPr>
              <a:t>. (C) </a:t>
            </a:r>
            <a:r>
              <a:rPr lang="en-US" sz="3200" dirty="0" err="1">
                <a:solidFill>
                  <a:schemeClr val="accent6">
                    <a:lumMod val="50000"/>
                  </a:schemeClr>
                </a:solidFill>
                <a:latin typeface="Times New Roman" pitchFamily="18" charset="0"/>
                <a:cs typeface="Times New Roman" pitchFamily="18" charset="0"/>
              </a:rPr>
              <a:t>chuyển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động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trong</a:t>
            </a:r>
            <a:r>
              <a:rPr lang="en-US" sz="3200" dirty="0">
                <a:solidFill>
                  <a:schemeClr val="accent6">
                    <a:lumMod val="50000"/>
                  </a:schemeClr>
                </a:solidFill>
                <a:latin typeface="Times New Roman" pitchFamily="18" charset="0"/>
                <a:cs typeface="Times New Roman" pitchFamily="18" charset="0"/>
              </a:rPr>
              <a:t> P </a:t>
            </a:r>
            <a:r>
              <a:rPr lang="en-US" sz="3200" dirty="0" err="1">
                <a:solidFill>
                  <a:schemeClr val="accent6">
                    <a:lumMod val="50000"/>
                  </a:schemeClr>
                </a:solidFill>
                <a:latin typeface="Times New Roman" pitchFamily="18" charset="0"/>
                <a:cs typeface="Times New Roman" pitchFamily="18" charset="0"/>
              </a:rPr>
              <a:t>với</a:t>
            </a:r>
            <a:endParaRPr lang="en-US" sz="3200" dirty="0">
              <a:solidFill>
                <a:schemeClr val="accent6">
                  <a:lumMod val="50000"/>
                </a:schemeClr>
              </a:solidFill>
              <a:latin typeface="Times New Roman" pitchFamily="18" charset="0"/>
              <a:cs typeface="Times New Roman" pitchFamily="18" charset="0"/>
            </a:endParaRPr>
          </a:p>
          <a:p>
            <a:pPr fontAlgn="auto">
              <a:spcBef>
                <a:spcPts val="0"/>
              </a:spcBef>
              <a:spcAft>
                <a:spcPts val="0"/>
              </a:spcAft>
              <a:defRPr/>
            </a:pP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vận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tốc</a:t>
            </a:r>
            <a:r>
              <a:rPr lang="en-US" sz="3200" dirty="0">
                <a:solidFill>
                  <a:schemeClr val="accent6">
                    <a:lumMod val="50000"/>
                  </a:schemeClr>
                </a:solidFill>
                <a:latin typeface="Times New Roman" pitchFamily="18" charset="0"/>
                <a:cs typeface="Times New Roman" pitchFamily="18" charset="0"/>
              </a:rPr>
              <a:t> song </a:t>
            </a:r>
            <a:r>
              <a:rPr lang="en-US" sz="3200" dirty="0" err="1">
                <a:solidFill>
                  <a:schemeClr val="accent6">
                    <a:lumMod val="50000"/>
                  </a:schemeClr>
                </a:solidFill>
                <a:latin typeface="Times New Roman" pitchFamily="18" charset="0"/>
                <a:cs typeface="Times New Roman" pitchFamily="18" charset="0"/>
              </a:rPr>
              <a:t>song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với</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dòng</a:t>
            </a:r>
            <a:r>
              <a:rPr lang="en-US" sz="3200" dirty="0">
                <a:solidFill>
                  <a:schemeClr val="accent6">
                    <a:lumMod val="50000"/>
                  </a:schemeClr>
                </a:solidFill>
                <a:latin typeface="Times New Roman" pitchFamily="18" charset="0"/>
                <a:cs typeface="Times New Roman" pitchFamily="18" charset="0"/>
              </a:rPr>
              <a:t> I.</a:t>
            </a:r>
            <a:endParaRPr lang="en-US" sz="3200" dirty="0">
              <a:solidFill>
                <a:schemeClr val="accent6">
                  <a:lumMod val="50000"/>
                </a:schemeClr>
              </a:solidFill>
              <a:latin typeface="Times New Roman" pitchFamily="18" charset="0"/>
              <a:cs typeface="Times New Roman" pitchFamily="18" charset="0"/>
            </a:endParaRPr>
          </a:p>
        </p:txBody>
      </p:sp>
      <p:sp>
        <p:nvSpPr>
          <p:cNvPr id="10" name="TextBox 5"/>
          <p:cNvSpPr txBox="1"/>
          <p:nvPr/>
        </p:nvSpPr>
        <p:spPr>
          <a:xfrm>
            <a:off x="152400" y="4297363"/>
            <a:ext cx="5334000" cy="1570037"/>
          </a:xfrm>
          <a:prstGeom prst="rect">
            <a:avLst/>
          </a:prstGeom>
          <a:noFill/>
        </p:spPr>
        <p:txBody>
          <a:bodyPr>
            <a:spAutoFit/>
          </a:bodyPr>
          <a:lstStyle/>
          <a:p>
            <a:pPr fontAlgn="auto">
              <a:spcBef>
                <a:spcPts val="0"/>
              </a:spcBef>
              <a:spcAft>
                <a:spcPts val="0"/>
              </a:spcAft>
              <a:defRPr/>
            </a:pPr>
            <a:r>
              <a:rPr lang="en-US" sz="3200" b="1" dirty="0">
                <a:solidFill>
                  <a:schemeClr val="accent6">
                    <a:lumMod val="50000"/>
                  </a:schemeClr>
                </a:solidFill>
                <a:latin typeface="Times New Roman" pitchFamily="18" charset="0"/>
                <a:cs typeface="Times New Roman" pitchFamily="18" charset="0"/>
              </a:rPr>
              <a:t>C</a:t>
            </a:r>
            <a:r>
              <a:rPr lang="en-US" sz="3200" dirty="0">
                <a:solidFill>
                  <a:schemeClr val="accent6">
                    <a:lumMod val="50000"/>
                  </a:schemeClr>
                </a:solidFill>
                <a:latin typeface="Times New Roman" pitchFamily="18" charset="0"/>
                <a:cs typeface="Times New Roman" pitchFamily="18" charset="0"/>
              </a:rPr>
              <a:t>. (C) </a:t>
            </a:r>
            <a:r>
              <a:rPr lang="en-US" sz="3200" dirty="0" err="1">
                <a:solidFill>
                  <a:schemeClr val="accent6">
                    <a:lumMod val="50000"/>
                  </a:schemeClr>
                </a:solidFill>
                <a:latin typeface="Times New Roman" pitchFamily="18" charset="0"/>
                <a:cs typeface="Times New Roman" pitchFamily="18" charset="0"/>
              </a:rPr>
              <a:t>cố</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định</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dây</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dẫn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mang</a:t>
            </a:r>
            <a:r>
              <a:rPr lang="en-US" sz="3200" dirty="0">
                <a:solidFill>
                  <a:schemeClr val="accent6">
                    <a:lumMod val="50000"/>
                  </a:schemeClr>
                </a:solidFill>
                <a:latin typeface="Times New Roman" pitchFamily="18" charset="0"/>
                <a:cs typeface="Times New Roman" pitchFamily="18" charset="0"/>
              </a:rPr>
              <a:t> I </a:t>
            </a:r>
          </a:p>
          <a:p>
            <a:pPr fontAlgn="auto">
              <a:spcBef>
                <a:spcPts val="0"/>
              </a:spcBef>
              <a:spcAft>
                <a:spcPts val="0"/>
              </a:spcAft>
              <a:defRPr/>
            </a:pPr>
            <a:r>
              <a:rPr lang="en-US" sz="3200" dirty="0" err="1">
                <a:solidFill>
                  <a:schemeClr val="accent6">
                    <a:lumMod val="50000"/>
                  </a:schemeClr>
                </a:solidFill>
                <a:latin typeface="Times New Roman" pitchFamily="18" charset="0"/>
                <a:cs typeface="Times New Roman" pitchFamily="18" charset="0"/>
              </a:rPr>
              <a:t>chuyển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động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tịnh</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tiến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dọc</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theo</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chính</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nó</a:t>
            </a:r>
            <a:r>
              <a:rPr lang="en-US" sz="3200" dirty="0">
                <a:solidFill>
                  <a:schemeClr val="accent6">
                    <a:lumMod val="50000"/>
                  </a:schemeClr>
                </a:solidFill>
                <a:latin typeface="Times New Roman" pitchFamily="18" charset="0"/>
                <a:cs typeface="Times New Roman" pitchFamily="18" charset="0"/>
              </a:rPr>
              <a:t>.</a:t>
            </a:r>
            <a:endParaRPr lang="en-US" sz="3200" dirty="0">
              <a:solidFill>
                <a:schemeClr val="accent6">
                  <a:lumMod val="50000"/>
                </a:schemeClr>
              </a:solidFill>
              <a:latin typeface="Times New Roman" pitchFamily="18" charset="0"/>
              <a:cs typeface="Times New Roman" pitchFamily="18" charset="0"/>
            </a:endParaRPr>
          </a:p>
        </p:txBody>
      </p:sp>
      <p:sp>
        <p:nvSpPr>
          <p:cNvPr id="12" name="TextBox 5"/>
          <p:cNvSpPr txBox="1"/>
          <p:nvPr/>
        </p:nvSpPr>
        <p:spPr>
          <a:xfrm>
            <a:off x="152400" y="5791200"/>
            <a:ext cx="5181600" cy="1077913"/>
          </a:xfrm>
          <a:prstGeom prst="rect">
            <a:avLst/>
          </a:prstGeom>
          <a:noFill/>
        </p:spPr>
        <p:txBody>
          <a:bodyPr>
            <a:spAutoFit/>
          </a:bodyPr>
          <a:lstStyle/>
          <a:p>
            <a:pPr fontAlgn="auto">
              <a:spcBef>
                <a:spcPts val="0"/>
              </a:spcBef>
              <a:spcAft>
                <a:spcPts val="0"/>
              </a:spcAft>
              <a:defRPr/>
            </a:pPr>
            <a:r>
              <a:rPr lang="en-US" sz="3200" b="1" dirty="0">
                <a:solidFill>
                  <a:schemeClr val="accent6">
                    <a:lumMod val="50000"/>
                  </a:schemeClr>
                </a:solidFill>
                <a:latin typeface="Times New Roman" pitchFamily="18" charset="0"/>
                <a:cs typeface="Times New Roman" pitchFamily="18" charset="0"/>
              </a:rPr>
              <a:t>D</a:t>
            </a:r>
            <a:r>
              <a:rPr lang="en-US" sz="3200" dirty="0">
                <a:solidFill>
                  <a:schemeClr val="accent6">
                    <a:lumMod val="50000"/>
                  </a:schemeClr>
                </a:solidFill>
                <a:latin typeface="Times New Roman" pitchFamily="18" charset="0"/>
                <a:cs typeface="Times New Roman" pitchFamily="18" charset="0"/>
              </a:rPr>
              <a:t>. (C) quay </a:t>
            </a:r>
            <a:r>
              <a:rPr lang="en-US" sz="3200" dirty="0" err="1">
                <a:solidFill>
                  <a:schemeClr val="accent6">
                    <a:lumMod val="50000"/>
                  </a:schemeClr>
                </a:solidFill>
                <a:latin typeface="Times New Roman" pitchFamily="18" charset="0"/>
                <a:cs typeface="Times New Roman" pitchFamily="18" charset="0"/>
              </a:rPr>
              <a:t>xung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quanh</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dòng</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điện</a:t>
            </a:r>
            <a:r>
              <a:rPr lang="en-US" sz="3200" dirty="0">
                <a:solidFill>
                  <a:schemeClr val="accent6">
                    <a:lumMod val="50000"/>
                  </a:schemeClr>
                </a:solidFill>
                <a:latin typeface="Times New Roman" pitchFamily="18" charset="0"/>
                <a:cs typeface="Times New Roman" pitchFamily="18" charset="0"/>
              </a:rPr>
              <a:t> </a:t>
            </a:r>
            <a:r>
              <a:rPr lang="en-US" sz="3200" dirty="0" err="1">
                <a:solidFill>
                  <a:schemeClr val="accent6">
                    <a:lumMod val="50000"/>
                  </a:schemeClr>
                </a:solidFill>
                <a:latin typeface="Times New Roman" pitchFamily="18" charset="0"/>
                <a:cs typeface="Times New Roman" pitchFamily="18" charset="0"/>
              </a:rPr>
              <a:t>thẳng</a:t>
            </a:r>
            <a:r>
              <a:rPr lang="en-US" sz="3200" dirty="0">
                <a:solidFill>
                  <a:schemeClr val="accent6">
                    <a:lumMod val="50000"/>
                  </a:schemeClr>
                </a:solidFill>
                <a:latin typeface="Times New Roman" pitchFamily="18" charset="0"/>
                <a:cs typeface="Times New Roman" pitchFamily="18" charset="0"/>
              </a:rPr>
              <a:t> I</a:t>
            </a:r>
            <a:endParaRPr lang="en-US" sz="3200" dirty="0">
              <a:solidFill>
                <a:schemeClr val="accent6">
                  <a:lumMod val="50000"/>
                </a:schemeClr>
              </a:solidFill>
              <a:latin typeface="Times New Roman" pitchFamily="18" charset="0"/>
              <a:cs typeface="Times New Roman" pitchFamily="18" charset="0"/>
            </a:endParaRPr>
          </a:p>
        </p:txBody>
      </p:sp>
      <p:cxnSp>
        <p:nvCxnSpPr>
          <p:cNvPr id="15" name="Đường kết nối thẳng 14"/>
          <p:cNvCxnSpPr/>
          <p:nvPr/>
        </p:nvCxnSpPr>
        <p:spPr>
          <a:xfrm rot="5400000">
            <a:off x="6019801" y="4724400"/>
            <a:ext cx="2133600" cy="3175"/>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7" name="Đường kết nối thẳng 16"/>
          <p:cNvCxnSpPr/>
          <p:nvPr/>
        </p:nvCxnSpPr>
        <p:spPr>
          <a:xfrm rot="5400000">
            <a:off x="5561807" y="4725194"/>
            <a:ext cx="3048000" cy="1587"/>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19" name="Đường kết nối Mũi tên Thẳng 18"/>
          <p:cNvCxnSpPr/>
          <p:nvPr/>
        </p:nvCxnSpPr>
        <p:spPr>
          <a:xfrm rot="5400000" flipH="1" flipV="1">
            <a:off x="6781801" y="5105400"/>
            <a:ext cx="609600" cy="3175"/>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
        <p:nvSpPr>
          <p:cNvPr id="20" name="Hình Bầu dục 19"/>
          <p:cNvSpPr/>
          <p:nvPr/>
        </p:nvSpPr>
        <p:spPr>
          <a:xfrm>
            <a:off x="7467600" y="3962400"/>
            <a:ext cx="1371600" cy="1371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2" name="Đường kết nối thẳng 21"/>
          <p:cNvCxnSpPr/>
          <p:nvPr/>
        </p:nvCxnSpPr>
        <p:spPr>
          <a:xfrm>
            <a:off x="7086600" y="4648200"/>
            <a:ext cx="1006475" cy="1588"/>
          </a:xfrm>
          <a:prstGeom prst="line">
            <a:avLst/>
          </a:prstGeom>
          <a:ln>
            <a:prstDash val="dash"/>
            <a:tailEnd type="oval"/>
          </a:ln>
        </p:spPr>
        <p:style>
          <a:lnRef idx="1">
            <a:schemeClr val="accent1"/>
          </a:lnRef>
          <a:fillRef idx="0">
            <a:schemeClr val="accent1"/>
          </a:fillRef>
          <a:effectRef idx="0">
            <a:schemeClr val="accent1"/>
          </a:effectRef>
          <a:fontRef idx="minor">
            <a:schemeClr val="tx1"/>
          </a:fontRef>
        </p:style>
      </p:cxnSp>
      <p:sp>
        <p:nvSpPr>
          <p:cNvPr id="31757" name="TextBox 5"/>
          <p:cNvSpPr txBox="1">
            <a:spLocks noChangeArrowheads="1"/>
          </p:cNvSpPr>
          <p:nvPr/>
        </p:nvSpPr>
        <p:spPr bwMode="auto">
          <a:xfrm>
            <a:off x="7848600" y="3352800"/>
            <a:ext cx="762000" cy="584200"/>
          </a:xfrm>
          <a:prstGeom prst="rect">
            <a:avLst/>
          </a:prstGeom>
          <a:noFill/>
          <a:ln w="9525">
            <a:noFill/>
            <a:miter lim="800000"/>
            <a:headEnd/>
            <a:tailEnd/>
          </a:ln>
        </p:spPr>
        <p:txBody>
          <a:bodyPr>
            <a:spAutoFit/>
          </a:bodyPr>
          <a:lstStyle/>
          <a:p>
            <a:r>
              <a:rPr lang="en-US" sz="3200">
                <a:latin typeface="Times New Roman" pitchFamily="18" charset="0"/>
                <a:cs typeface="Times New Roman" pitchFamily="18" charset="0"/>
              </a:rPr>
              <a:t>(C)</a:t>
            </a:r>
          </a:p>
        </p:txBody>
      </p:sp>
      <p:sp>
        <p:nvSpPr>
          <p:cNvPr id="26" name="Hình Bầu dục 25"/>
          <p:cNvSpPr/>
          <p:nvPr/>
        </p:nvSpPr>
        <p:spPr>
          <a:xfrm>
            <a:off x="136525" y="2651125"/>
            <a:ext cx="549275" cy="549275"/>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759" name="TextBox 5"/>
          <p:cNvSpPr txBox="1">
            <a:spLocks noChangeArrowheads="1"/>
          </p:cNvSpPr>
          <p:nvPr/>
        </p:nvSpPr>
        <p:spPr bwMode="auto">
          <a:xfrm>
            <a:off x="7162800" y="4953000"/>
            <a:ext cx="609600" cy="584200"/>
          </a:xfrm>
          <a:prstGeom prst="rect">
            <a:avLst/>
          </a:prstGeom>
          <a:noFill/>
          <a:ln w="9525">
            <a:noFill/>
            <a:miter lim="800000"/>
            <a:headEnd/>
            <a:tailEnd/>
          </a:ln>
        </p:spPr>
        <p:txBody>
          <a:bodyPr>
            <a:spAutoFit/>
          </a:bodyPr>
          <a:lstStyle/>
          <a:p>
            <a:r>
              <a:rPr lang="en-US" sz="3200">
                <a:latin typeface="Times New Roman" pitchFamily="18" charset="0"/>
                <a:cs typeface="Times New Roman" pitchFamily="18" charset="0"/>
              </a:rPr>
              <a:t>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6" presetClass="emph" presetSubtype="0" fill="hold" grpId="1" nodeType="withEffect">
                                  <p:stCondLst>
                                    <p:cond delay="0"/>
                                  </p:stCondLst>
                                  <p:childTnLst>
                                    <p:animScale>
                                      <p:cBhvr>
                                        <p:cTn id="10" dur="2000" fill="hold"/>
                                        <p:tgtEl>
                                          <p:spTgt spid="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Lst>
  </p:timing>
</p:sld>
</file>

<file path=ppt/theme/theme1.xml><?xml version="1.0" encoding="utf-8"?>
<a:theme xmlns:a="http://schemas.openxmlformats.org/drawingml/2006/main" name="Chủ đề của Office">
  <a:themeElements>
    <a:clrScheme name="Văn phòng">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Văn phòng">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Văn phòn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hủ đề của Office">
  <a:themeElements>
    <a:clrScheme name="Văn phòng">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Văn phòng">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Văn phòn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TotalTime>
  <Words>717</Words>
  <Application>Microsoft Office PowerPoint</Application>
  <PresentationFormat>On-screen Show (4:3)</PresentationFormat>
  <Paragraphs>87</Paragraphs>
  <Slides>12</Slides>
  <Notes>1</Notes>
  <HiddenSlides>0</HiddenSlides>
  <MMClips>2</MMClips>
  <ScaleCrop>false</ScaleCrop>
  <HeadingPairs>
    <vt:vector size="8" baseType="variant">
      <vt:variant>
        <vt:lpstr>Fonts Used</vt:lpstr>
      </vt:variant>
      <vt:variant>
        <vt:i4>7</vt:i4>
      </vt:variant>
      <vt:variant>
        <vt:lpstr>Design Template</vt:lpstr>
      </vt:variant>
      <vt:variant>
        <vt:i4>1</vt:i4>
      </vt:variant>
      <vt:variant>
        <vt:lpstr>Embedded OLE Servers</vt:lpstr>
      </vt:variant>
      <vt:variant>
        <vt:i4>1</vt:i4>
      </vt:variant>
      <vt:variant>
        <vt:lpstr>Slide Titles</vt:lpstr>
      </vt:variant>
      <vt:variant>
        <vt:i4>12</vt:i4>
      </vt:variant>
    </vt:vector>
  </HeadingPairs>
  <TitlesOfParts>
    <vt:vector size="21" baseType="lpstr">
      <vt:lpstr>Calibri</vt:lpstr>
      <vt:lpstr>Arial</vt:lpstr>
      <vt:lpstr>VNI-Jamai</vt:lpstr>
      <vt:lpstr>VNI-Fato</vt:lpstr>
      <vt:lpstr>Times New Roman</vt:lpstr>
      <vt:lpstr>Bodoni MT</vt:lpstr>
      <vt:lpstr>Tahoma</vt:lpstr>
      <vt:lpstr>Chủ đề của Office</vt:lpstr>
      <vt:lpstr>Equation</vt:lpstr>
      <vt:lpstr>Slide 1</vt:lpstr>
      <vt:lpstr>KIỂM TRA BÀI CŨ</vt:lpstr>
      <vt:lpstr>BÀI 23: Từ THÔNG   CảM ứNG ĐIệN Từ</vt:lpstr>
      <vt:lpstr>Slide 4</vt:lpstr>
      <vt:lpstr>Slide 5</vt:lpstr>
      <vt:lpstr>Slide 6</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KIỂM TRA BÀI CŨ</dc:title>
  <dc:creator>Nguyen Thanh Dung</dc:creator>
  <cp:lastModifiedBy>Administrator</cp:lastModifiedBy>
  <cp:revision>45</cp:revision>
  <dcterms:created xsi:type="dcterms:W3CDTF">2019-01-14T13:24:38Z</dcterms:created>
  <dcterms:modified xsi:type="dcterms:W3CDTF">2019-01-30T00:38:22Z</dcterms:modified>
</cp:coreProperties>
</file>